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81" r:id="rId3"/>
    <p:sldId id="258" r:id="rId4"/>
    <p:sldId id="259" r:id="rId5"/>
    <p:sldId id="262" r:id="rId6"/>
    <p:sldId id="269" r:id="rId7"/>
    <p:sldId id="270" r:id="rId8"/>
    <p:sldId id="271" r:id="rId9"/>
    <p:sldId id="272" r:id="rId10"/>
    <p:sldId id="273" r:id="rId11"/>
    <p:sldId id="283" r:id="rId12"/>
    <p:sldId id="284" r:id="rId13"/>
    <p:sldId id="285" r:id="rId14"/>
    <p:sldId id="286" r:id="rId15"/>
    <p:sldId id="287" r:id="rId16"/>
    <p:sldId id="288" r:id="rId17"/>
    <p:sldId id="289" r:id="rId18"/>
    <p:sldId id="290" r:id="rId19"/>
    <p:sldId id="292" r:id="rId20"/>
    <p:sldId id="293" r:id="rId21"/>
    <p:sldId id="291" r:id="rId22"/>
    <p:sldId id="294" r:id="rId23"/>
    <p:sldId id="295" r:id="rId24"/>
    <p:sldId id="296" r:id="rId25"/>
    <p:sldId id="297" r:id="rId26"/>
    <p:sldId id="280"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57" autoAdjust="0"/>
    <p:restoredTop sz="94660"/>
  </p:normalViewPr>
  <p:slideViewPr>
    <p:cSldViewPr>
      <p:cViewPr varScale="1">
        <p:scale>
          <a:sx n="109" d="100"/>
          <a:sy n="109" d="100"/>
        </p:scale>
        <p:origin x="-168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250019-9E91-4104-A0B8-3208A1D00F73}" type="datetimeFigureOut">
              <a:rPr lang="en-US" smtClean="0"/>
              <a:pPr/>
              <a:t>10/19/2012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AD5692-E478-4712-AC3C-7E0C180B518C}" type="slidenum">
              <a:rPr lang="en-US" smtClean="0"/>
              <a:pPr/>
              <a:t>‹Nr.›</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164A764A-22D2-41AA-9213-0F3C05A0BA74}" type="slidenum">
              <a:rPr lang="de-DE" smtClean="0"/>
              <a:pPr>
                <a:defRPr/>
              </a:pPr>
              <a:t>4</a:t>
            </a:fld>
            <a:endParaRPr lang="de-DE"/>
          </a:p>
        </p:txBody>
      </p:sp>
    </p:spTree>
    <p:extLst>
      <p:ext uri="{BB962C8B-B14F-4D97-AF65-F5344CB8AC3E}">
        <p14:creationId xmlns="" xmlns:p14="http://schemas.microsoft.com/office/powerpoint/2010/main" val="159834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164A764A-22D2-41AA-9213-0F3C05A0BA74}" type="slidenum">
              <a:rPr lang="de-DE" smtClean="0"/>
              <a:pPr>
                <a:defRPr/>
              </a:pPr>
              <a:t>10</a:t>
            </a:fld>
            <a:endParaRPr lang="de-DE"/>
          </a:p>
        </p:txBody>
      </p:sp>
    </p:spTree>
    <p:extLst>
      <p:ext uri="{BB962C8B-B14F-4D97-AF65-F5344CB8AC3E}">
        <p14:creationId xmlns="" xmlns:p14="http://schemas.microsoft.com/office/powerpoint/2010/main" val="159834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0CED229-56F8-4D5A-B967-1EC7EA652195}" type="datetimeFigureOut">
              <a:rPr lang="en-US" smtClean="0"/>
              <a:pPr/>
              <a:t>10/19/2012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8B5944-77AF-4829-B5E7-ABC96B187B7A}"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CED229-56F8-4D5A-B967-1EC7EA652195}" type="datetimeFigureOut">
              <a:rPr lang="en-US" smtClean="0"/>
              <a:pPr/>
              <a:t>10/19/2012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8B5944-77AF-4829-B5E7-ABC96B187B7A}"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CED229-56F8-4D5A-B967-1EC7EA652195}" type="datetimeFigureOut">
              <a:rPr lang="en-US" smtClean="0"/>
              <a:pPr/>
              <a:t>10/19/2012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8B5944-77AF-4829-B5E7-ABC96B187B7A}"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CED229-56F8-4D5A-B967-1EC7EA652195}" type="datetimeFigureOut">
              <a:rPr lang="en-US" smtClean="0"/>
              <a:pPr/>
              <a:t>10/19/2012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8B5944-77AF-4829-B5E7-ABC96B187B7A}"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CED229-56F8-4D5A-B967-1EC7EA652195}" type="datetimeFigureOut">
              <a:rPr lang="en-US" smtClean="0"/>
              <a:pPr/>
              <a:t>10/19/2012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8B5944-77AF-4829-B5E7-ABC96B187B7A}"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0CED229-56F8-4D5A-B967-1EC7EA652195}" type="datetimeFigureOut">
              <a:rPr lang="en-US" smtClean="0"/>
              <a:pPr/>
              <a:t>10/19/2012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8B5944-77AF-4829-B5E7-ABC96B187B7A}"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CED229-56F8-4D5A-B967-1EC7EA652195}" type="datetimeFigureOut">
              <a:rPr lang="en-US" smtClean="0"/>
              <a:pPr/>
              <a:t>10/19/2012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8B5944-77AF-4829-B5E7-ABC96B187B7A}"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0CED229-56F8-4D5A-B967-1EC7EA652195}" type="datetimeFigureOut">
              <a:rPr lang="en-US" smtClean="0"/>
              <a:pPr/>
              <a:t>10/19/2012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8B5944-77AF-4829-B5E7-ABC96B187B7A}"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CED229-56F8-4D5A-B967-1EC7EA652195}" type="datetimeFigureOut">
              <a:rPr lang="en-US" smtClean="0"/>
              <a:pPr/>
              <a:t>10/19/2012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8B5944-77AF-4829-B5E7-ABC96B187B7A}"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CED229-56F8-4D5A-B967-1EC7EA652195}" type="datetimeFigureOut">
              <a:rPr lang="en-US" smtClean="0"/>
              <a:pPr/>
              <a:t>10/19/2012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8B5944-77AF-4829-B5E7-ABC96B187B7A}"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CED229-56F8-4D5A-B967-1EC7EA652195}" type="datetimeFigureOut">
              <a:rPr lang="en-US" smtClean="0"/>
              <a:pPr/>
              <a:t>10/19/2012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8B5944-77AF-4829-B5E7-ABC96B187B7A}"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CED229-56F8-4D5A-B967-1EC7EA652195}" type="datetimeFigureOut">
              <a:rPr lang="en-US" smtClean="0"/>
              <a:pPr/>
              <a:t>10/19/2012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8B5944-77AF-4829-B5E7-ABC96B187B7A}"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4147054" y="440667"/>
            <a:ext cx="1099634" cy="1151917"/>
          </a:xfrm>
          <a:prstGeom prst="rect">
            <a:avLst/>
          </a:prstGeom>
          <a:noFill/>
          <a:ln w="9525">
            <a:noFill/>
            <a:round/>
            <a:headEnd/>
            <a:tailEnd/>
          </a:ln>
        </p:spPr>
      </p:pic>
      <p:sp>
        <p:nvSpPr>
          <p:cNvPr id="5" name="Textfeld 28"/>
          <p:cNvSpPr txBox="1"/>
          <p:nvPr/>
        </p:nvSpPr>
        <p:spPr>
          <a:xfrm>
            <a:off x="1828800" y="2743200"/>
            <a:ext cx="6019800" cy="83099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a:spAutoFit/>
          </a:bodyPr>
          <a:lstStyle/>
          <a:p>
            <a:pPr algn="ctr">
              <a:buClr>
                <a:schemeClr val="bg1"/>
              </a:buClr>
              <a:buSzPct val="120000"/>
              <a:defRPr/>
            </a:pPr>
            <a:r>
              <a:rPr lang="en-US" sz="2400" b="1" dirty="0" smtClean="0">
                <a:solidFill>
                  <a:schemeClr val="tx1"/>
                </a:solidFill>
                <a:latin typeface="Arial" pitchFamily="34" charset="0"/>
                <a:cs typeface="Arial" pitchFamily="34" charset="0"/>
              </a:rPr>
              <a:t>HIGH PRIORITY PROJECTS IN ULAANBAATAR CITY </a:t>
            </a:r>
            <a:endParaRPr lang="de-DE" sz="2400" b="1" dirty="0">
              <a:solidFill>
                <a:schemeClr val="tx1"/>
              </a:solidFill>
              <a:latin typeface="Arial" pitchFamily="34" charset="0"/>
              <a:cs typeface="Arial" pitchFamily="34" charset="0"/>
            </a:endParaRPr>
          </a:p>
        </p:txBody>
      </p:sp>
      <p:sp>
        <p:nvSpPr>
          <p:cNvPr id="6" name="Textfeld 12"/>
          <p:cNvSpPr txBox="1"/>
          <p:nvPr/>
        </p:nvSpPr>
        <p:spPr>
          <a:xfrm>
            <a:off x="2179553" y="4751856"/>
            <a:ext cx="5272137"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a:spAutoFit/>
          </a:bodyPr>
          <a:lstStyle/>
          <a:p>
            <a:pPr algn="ctr">
              <a:buClr>
                <a:schemeClr val="bg1"/>
              </a:buClr>
              <a:buSzPct val="120000"/>
              <a:defRPr/>
            </a:pPr>
            <a:r>
              <a:rPr lang="en-US" sz="1800" b="1" dirty="0" smtClean="0">
                <a:solidFill>
                  <a:schemeClr val="tx1"/>
                </a:solidFill>
                <a:latin typeface="Arial" pitchFamily="34" charset="0"/>
                <a:cs typeface="Arial" pitchFamily="34" charset="0"/>
              </a:rPr>
              <a:t>Ulaanbaatar City Mayor’s Office</a:t>
            </a:r>
            <a:endParaRPr lang="de-DE" sz="1800" b="1" dirty="0">
              <a:solidFill>
                <a:schemeClr val="tx1"/>
              </a:solidFill>
              <a:latin typeface="Arial" pitchFamily="34" charset="0"/>
              <a:cs typeface="Arial" pitchFamily="34" charset="0"/>
            </a:endParaRPr>
          </a:p>
        </p:txBody>
      </p:sp>
      <p:sp>
        <p:nvSpPr>
          <p:cNvPr id="7" name="Textfeld 12"/>
          <p:cNvSpPr txBox="1"/>
          <p:nvPr/>
        </p:nvSpPr>
        <p:spPr>
          <a:xfrm>
            <a:off x="2060802" y="5124188"/>
            <a:ext cx="5272137" cy="30777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a:spAutoFit/>
          </a:bodyPr>
          <a:lstStyle/>
          <a:p>
            <a:pPr algn="ctr">
              <a:buClr>
                <a:schemeClr val="bg1"/>
              </a:buClr>
              <a:buSzPct val="120000"/>
              <a:defRPr/>
            </a:pPr>
            <a:r>
              <a:rPr lang="en-US" sz="1400" b="1" dirty="0" smtClean="0">
                <a:solidFill>
                  <a:schemeClr val="tx1"/>
                </a:solidFill>
                <a:latin typeface="Arial" pitchFamily="34" charset="0"/>
                <a:cs typeface="Arial" pitchFamily="34" charset="0"/>
              </a:rPr>
              <a:t>Ulaanbaatar,  October 18, 2012</a:t>
            </a:r>
            <a:endParaRPr lang="de-DE" sz="1400" b="1" dirty="0">
              <a:solidFill>
                <a:schemeClr val="tx1"/>
              </a:solidFill>
              <a:latin typeface="Arial" pitchFamily="34" charset="0"/>
              <a:cs typeface="Arial" pitchFamily="34" charset="0"/>
            </a:endParaRPr>
          </a:p>
        </p:txBody>
      </p:sp>
      <p:sp>
        <p:nvSpPr>
          <p:cNvPr id="10" name="Textfeld 1"/>
          <p:cNvSpPr txBox="1">
            <a:spLocks noChangeArrowheads="1"/>
          </p:cNvSpPr>
          <p:nvPr/>
        </p:nvSpPr>
        <p:spPr bwMode="auto">
          <a:xfrm>
            <a:off x="6660232" y="4221088"/>
            <a:ext cx="1116124"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171450" indent="-171450" eaLnBrk="0" hangingPunct="0">
              <a:defRPr sz="1200">
                <a:solidFill>
                  <a:schemeClr val="bg1"/>
                </a:solidFill>
                <a:latin typeface="Arial" charset="0"/>
                <a:ea typeface="ＭＳ Ｐゴシック" pitchFamily="34" charset="-128"/>
              </a:defRPr>
            </a:lvl1pPr>
            <a:lvl2pPr marL="742950" indent="-285750" eaLnBrk="0" hangingPunct="0">
              <a:defRPr sz="1200">
                <a:solidFill>
                  <a:schemeClr val="bg1"/>
                </a:solidFill>
                <a:latin typeface="Arial" charset="0"/>
                <a:ea typeface="ＭＳ Ｐゴシック" pitchFamily="34" charset="-128"/>
              </a:defRPr>
            </a:lvl2pPr>
            <a:lvl3pPr marL="1143000" indent="-228600" eaLnBrk="0" hangingPunct="0">
              <a:defRPr sz="1200">
                <a:solidFill>
                  <a:schemeClr val="bg1"/>
                </a:solidFill>
                <a:latin typeface="Arial" charset="0"/>
                <a:ea typeface="ＭＳ Ｐゴシック" pitchFamily="34" charset="-128"/>
              </a:defRPr>
            </a:lvl3pPr>
            <a:lvl4pPr marL="1600200" indent="-228600" eaLnBrk="0" hangingPunct="0">
              <a:defRPr sz="1200">
                <a:solidFill>
                  <a:schemeClr val="bg1"/>
                </a:solidFill>
                <a:latin typeface="Arial" charset="0"/>
                <a:ea typeface="ＭＳ Ｐゴシック" pitchFamily="34" charset="-128"/>
              </a:defRPr>
            </a:lvl4pPr>
            <a:lvl5pPr marL="2057400" indent="-228600" eaLnBrk="0" hangingPunct="0">
              <a:defRPr sz="1200">
                <a:solidFill>
                  <a:schemeClr val="bg1"/>
                </a:solidFill>
                <a:latin typeface="Arial" charset="0"/>
                <a:ea typeface="ＭＳ Ｐゴシック" pitchFamily="34" charset="-128"/>
              </a:defRPr>
            </a:lvl5pPr>
            <a:lvl6pPr marL="2514600" indent="-228600" eaLnBrk="0" fontAlgn="base" hangingPunct="0">
              <a:spcBef>
                <a:spcPct val="0"/>
              </a:spcBef>
              <a:spcAft>
                <a:spcPct val="0"/>
              </a:spcAft>
              <a:defRPr sz="1200">
                <a:solidFill>
                  <a:schemeClr val="bg1"/>
                </a:solidFill>
                <a:latin typeface="Arial" charset="0"/>
                <a:ea typeface="ＭＳ Ｐゴシック" pitchFamily="34" charset="-128"/>
              </a:defRPr>
            </a:lvl6pPr>
            <a:lvl7pPr marL="2971800" indent="-228600" eaLnBrk="0" fontAlgn="base" hangingPunct="0">
              <a:spcBef>
                <a:spcPct val="0"/>
              </a:spcBef>
              <a:spcAft>
                <a:spcPct val="0"/>
              </a:spcAft>
              <a:defRPr sz="1200">
                <a:solidFill>
                  <a:schemeClr val="bg1"/>
                </a:solidFill>
                <a:latin typeface="Arial" charset="0"/>
                <a:ea typeface="ＭＳ Ｐゴシック" pitchFamily="34" charset="-128"/>
              </a:defRPr>
            </a:lvl7pPr>
            <a:lvl8pPr marL="3429000" indent="-228600" eaLnBrk="0" fontAlgn="base" hangingPunct="0">
              <a:spcBef>
                <a:spcPct val="0"/>
              </a:spcBef>
              <a:spcAft>
                <a:spcPct val="0"/>
              </a:spcAft>
              <a:defRPr sz="1200">
                <a:solidFill>
                  <a:schemeClr val="bg1"/>
                </a:solidFill>
                <a:latin typeface="Arial" charset="0"/>
                <a:ea typeface="ＭＳ Ｐゴシック" pitchFamily="34" charset="-128"/>
              </a:defRPr>
            </a:lvl8pPr>
            <a:lvl9pPr marL="3886200" indent="-228600" eaLnBrk="0" fontAlgn="base" hangingPunct="0">
              <a:spcBef>
                <a:spcPct val="0"/>
              </a:spcBef>
              <a:spcAft>
                <a:spcPct val="0"/>
              </a:spcAft>
              <a:defRPr sz="1200">
                <a:solidFill>
                  <a:schemeClr val="bg1"/>
                </a:solidFill>
                <a:latin typeface="Arial" charset="0"/>
                <a:ea typeface="ＭＳ Ｐゴシック" pitchFamily="34" charset="-128"/>
              </a:defRPr>
            </a:lvl9pPr>
          </a:lstStyle>
          <a:p>
            <a:pPr marL="0" indent="0" algn="ctr" eaLnBrk="1" hangingPunct="1">
              <a:buClr>
                <a:schemeClr val="bg1"/>
              </a:buClr>
              <a:buSzPct val="120000"/>
            </a:pPr>
            <a:r>
              <a:rPr lang="de-DE" b="1" dirty="0" smtClean="0"/>
              <a:t>Green Land</a:t>
            </a:r>
          </a:p>
        </p:txBody>
      </p:sp>
      <p:sp>
        <p:nvSpPr>
          <p:cNvPr id="11" name="Textfeld 1"/>
          <p:cNvSpPr txBox="1">
            <a:spLocks noChangeArrowheads="1"/>
          </p:cNvSpPr>
          <p:nvPr/>
        </p:nvSpPr>
        <p:spPr bwMode="auto">
          <a:xfrm>
            <a:off x="3059830" y="4221088"/>
            <a:ext cx="1656184"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171450" indent="-171450" eaLnBrk="0" hangingPunct="0">
              <a:defRPr sz="1200">
                <a:solidFill>
                  <a:schemeClr val="bg1"/>
                </a:solidFill>
                <a:latin typeface="Arial" charset="0"/>
                <a:ea typeface="ＭＳ Ｐゴシック" pitchFamily="34" charset="-128"/>
              </a:defRPr>
            </a:lvl1pPr>
            <a:lvl2pPr marL="742950" indent="-285750" eaLnBrk="0" hangingPunct="0">
              <a:defRPr sz="1200">
                <a:solidFill>
                  <a:schemeClr val="bg1"/>
                </a:solidFill>
                <a:latin typeface="Arial" charset="0"/>
                <a:ea typeface="ＭＳ Ｐゴシック" pitchFamily="34" charset="-128"/>
              </a:defRPr>
            </a:lvl2pPr>
            <a:lvl3pPr marL="1143000" indent="-228600" eaLnBrk="0" hangingPunct="0">
              <a:defRPr sz="1200">
                <a:solidFill>
                  <a:schemeClr val="bg1"/>
                </a:solidFill>
                <a:latin typeface="Arial" charset="0"/>
                <a:ea typeface="ＭＳ Ｐゴシック" pitchFamily="34" charset="-128"/>
              </a:defRPr>
            </a:lvl3pPr>
            <a:lvl4pPr marL="1600200" indent="-228600" eaLnBrk="0" hangingPunct="0">
              <a:defRPr sz="1200">
                <a:solidFill>
                  <a:schemeClr val="bg1"/>
                </a:solidFill>
                <a:latin typeface="Arial" charset="0"/>
                <a:ea typeface="ＭＳ Ｐゴシック" pitchFamily="34" charset="-128"/>
              </a:defRPr>
            </a:lvl4pPr>
            <a:lvl5pPr marL="2057400" indent="-228600" eaLnBrk="0" hangingPunct="0">
              <a:defRPr sz="1200">
                <a:solidFill>
                  <a:schemeClr val="bg1"/>
                </a:solidFill>
                <a:latin typeface="Arial" charset="0"/>
                <a:ea typeface="ＭＳ Ｐゴシック" pitchFamily="34" charset="-128"/>
              </a:defRPr>
            </a:lvl5pPr>
            <a:lvl6pPr marL="2514600" indent="-228600" eaLnBrk="0" fontAlgn="base" hangingPunct="0">
              <a:spcBef>
                <a:spcPct val="0"/>
              </a:spcBef>
              <a:spcAft>
                <a:spcPct val="0"/>
              </a:spcAft>
              <a:defRPr sz="1200">
                <a:solidFill>
                  <a:schemeClr val="bg1"/>
                </a:solidFill>
                <a:latin typeface="Arial" charset="0"/>
                <a:ea typeface="ＭＳ Ｐゴシック" pitchFamily="34" charset="-128"/>
              </a:defRPr>
            </a:lvl6pPr>
            <a:lvl7pPr marL="2971800" indent="-228600" eaLnBrk="0" fontAlgn="base" hangingPunct="0">
              <a:spcBef>
                <a:spcPct val="0"/>
              </a:spcBef>
              <a:spcAft>
                <a:spcPct val="0"/>
              </a:spcAft>
              <a:defRPr sz="1200">
                <a:solidFill>
                  <a:schemeClr val="bg1"/>
                </a:solidFill>
                <a:latin typeface="Arial" charset="0"/>
                <a:ea typeface="ＭＳ Ｐゴシック" pitchFamily="34" charset="-128"/>
              </a:defRPr>
            </a:lvl7pPr>
            <a:lvl8pPr marL="3429000" indent="-228600" eaLnBrk="0" fontAlgn="base" hangingPunct="0">
              <a:spcBef>
                <a:spcPct val="0"/>
              </a:spcBef>
              <a:spcAft>
                <a:spcPct val="0"/>
              </a:spcAft>
              <a:defRPr sz="1200">
                <a:solidFill>
                  <a:schemeClr val="bg1"/>
                </a:solidFill>
                <a:latin typeface="Arial" charset="0"/>
                <a:ea typeface="ＭＳ Ｐゴシック" pitchFamily="34" charset="-128"/>
              </a:defRPr>
            </a:lvl8pPr>
            <a:lvl9pPr marL="3886200" indent="-228600" eaLnBrk="0" fontAlgn="base" hangingPunct="0">
              <a:spcBef>
                <a:spcPct val="0"/>
              </a:spcBef>
              <a:spcAft>
                <a:spcPct val="0"/>
              </a:spcAft>
              <a:defRPr sz="1200">
                <a:solidFill>
                  <a:schemeClr val="bg1"/>
                </a:solidFill>
                <a:latin typeface="Arial" charset="0"/>
                <a:ea typeface="ＭＳ Ｐゴシック" pitchFamily="34" charset="-128"/>
              </a:defRPr>
            </a:lvl9pPr>
          </a:lstStyle>
          <a:p>
            <a:pPr marL="0" indent="0" algn="ctr" eaLnBrk="1" hangingPunct="1">
              <a:buClr>
                <a:schemeClr val="bg1"/>
              </a:buClr>
              <a:buSzPct val="120000"/>
            </a:pPr>
            <a:r>
              <a:rPr lang="de-DE" b="1" dirty="0" err="1" smtClean="0"/>
              <a:t>Groundwater</a:t>
            </a:r>
            <a:r>
              <a:rPr lang="de-DE" b="1" dirty="0"/>
              <a:t> </a:t>
            </a:r>
            <a:r>
              <a:rPr lang="de-DE" b="1" dirty="0" smtClean="0"/>
              <a:t>Model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feld 1"/>
          <p:cNvSpPr txBox="1">
            <a:spLocks noChangeArrowheads="1"/>
          </p:cNvSpPr>
          <p:nvPr/>
        </p:nvSpPr>
        <p:spPr bwMode="auto">
          <a:xfrm>
            <a:off x="152400" y="1125979"/>
            <a:ext cx="765085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171450" indent="-171450" eaLnBrk="0" hangingPunct="0">
              <a:defRPr sz="1200">
                <a:solidFill>
                  <a:schemeClr val="bg1"/>
                </a:solidFill>
                <a:latin typeface="Arial" charset="0"/>
                <a:ea typeface="ＭＳ Ｐゴシック" pitchFamily="34" charset="-128"/>
              </a:defRPr>
            </a:lvl1pPr>
            <a:lvl2pPr marL="742950" indent="-285750" eaLnBrk="0" hangingPunct="0">
              <a:defRPr sz="1200">
                <a:solidFill>
                  <a:schemeClr val="bg1"/>
                </a:solidFill>
                <a:latin typeface="Arial" charset="0"/>
                <a:ea typeface="ＭＳ Ｐゴシック" pitchFamily="34" charset="-128"/>
              </a:defRPr>
            </a:lvl2pPr>
            <a:lvl3pPr marL="1143000" indent="-228600" eaLnBrk="0" hangingPunct="0">
              <a:defRPr sz="1200">
                <a:solidFill>
                  <a:schemeClr val="bg1"/>
                </a:solidFill>
                <a:latin typeface="Arial" charset="0"/>
                <a:ea typeface="ＭＳ Ｐゴシック" pitchFamily="34" charset="-128"/>
              </a:defRPr>
            </a:lvl3pPr>
            <a:lvl4pPr marL="1600200" indent="-228600" eaLnBrk="0" hangingPunct="0">
              <a:defRPr sz="1200">
                <a:solidFill>
                  <a:schemeClr val="bg1"/>
                </a:solidFill>
                <a:latin typeface="Arial" charset="0"/>
                <a:ea typeface="ＭＳ Ｐゴシック" pitchFamily="34" charset="-128"/>
              </a:defRPr>
            </a:lvl4pPr>
            <a:lvl5pPr marL="2057400" indent="-228600" eaLnBrk="0" hangingPunct="0">
              <a:defRPr sz="1200">
                <a:solidFill>
                  <a:schemeClr val="bg1"/>
                </a:solidFill>
                <a:latin typeface="Arial" charset="0"/>
                <a:ea typeface="ＭＳ Ｐゴシック" pitchFamily="34" charset="-128"/>
              </a:defRPr>
            </a:lvl5pPr>
            <a:lvl6pPr marL="2514600" indent="-228600" eaLnBrk="0" fontAlgn="base" hangingPunct="0">
              <a:spcBef>
                <a:spcPct val="0"/>
              </a:spcBef>
              <a:spcAft>
                <a:spcPct val="0"/>
              </a:spcAft>
              <a:defRPr sz="1200">
                <a:solidFill>
                  <a:schemeClr val="bg1"/>
                </a:solidFill>
                <a:latin typeface="Arial" charset="0"/>
                <a:ea typeface="ＭＳ Ｐゴシック" pitchFamily="34" charset="-128"/>
              </a:defRPr>
            </a:lvl6pPr>
            <a:lvl7pPr marL="2971800" indent="-228600" eaLnBrk="0" fontAlgn="base" hangingPunct="0">
              <a:spcBef>
                <a:spcPct val="0"/>
              </a:spcBef>
              <a:spcAft>
                <a:spcPct val="0"/>
              </a:spcAft>
              <a:defRPr sz="1200">
                <a:solidFill>
                  <a:schemeClr val="bg1"/>
                </a:solidFill>
                <a:latin typeface="Arial" charset="0"/>
                <a:ea typeface="ＭＳ Ｐゴシック" pitchFamily="34" charset="-128"/>
              </a:defRPr>
            </a:lvl7pPr>
            <a:lvl8pPr marL="3429000" indent="-228600" eaLnBrk="0" fontAlgn="base" hangingPunct="0">
              <a:spcBef>
                <a:spcPct val="0"/>
              </a:spcBef>
              <a:spcAft>
                <a:spcPct val="0"/>
              </a:spcAft>
              <a:defRPr sz="1200">
                <a:solidFill>
                  <a:schemeClr val="bg1"/>
                </a:solidFill>
                <a:latin typeface="Arial" charset="0"/>
                <a:ea typeface="ＭＳ Ｐゴシック" pitchFamily="34" charset="-128"/>
              </a:defRPr>
            </a:lvl8pPr>
            <a:lvl9pPr marL="3886200" indent="-228600" eaLnBrk="0" fontAlgn="base" hangingPunct="0">
              <a:spcBef>
                <a:spcPct val="0"/>
              </a:spcBef>
              <a:spcAft>
                <a:spcPct val="0"/>
              </a:spcAft>
              <a:defRPr sz="1200">
                <a:solidFill>
                  <a:schemeClr val="bg1"/>
                </a:solidFill>
                <a:latin typeface="Arial" charset="0"/>
                <a:ea typeface="ＭＳ Ｐゴシック" pitchFamily="34" charset="-128"/>
              </a:defRPr>
            </a:lvl9pPr>
          </a:lstStyle>
          <a:p>
            <a:pPr marL="0" indent="0" eaLnBrk="1" hangingPunct="1">
              <a:buClr>
                <a:schemeClr val="bg1"/>
              </a:buClr>
              <a:buSzPct val="120000"/>
            </a:pPr>
            <a:r>
              <a:rPr lang="de-DE" sz="2000" b="1" u="sng" dirty="0" err="1" smtClean="0">
                <a:solidFill>
                  <a:schemeClr val="tx1"/>
                </a:solidFill>
              </a:rPr>
              <a:t>Estimation</a:t>
            </a:r>
            <a:r>
              <a:rPr lang="de-DE" sz="2000" b="1" u="sng" dirty="0" smtClean="0">
                <a:solidFill>
                  <a:schemeClr val="tx1"/>
                </a:solidFill>
              </a:rPr>
              <a:t> </a:t>
            </a:r>
            <a:r>
              <a:rPr lang="de-DE" sz="2000" b="1" u="sng" dirty="0" err="1" smtClean="0">
                <a:solidFill>
                  <a:schemeClr val="tx1"/>
                </a:solidFill>
              </a:rPr>
              <a:t>of</a:t>
            </a:r>
            <a:r>
              <a:rPr lang="de-DE" sz="2000" b="1" u="sng" dirty="0" smtClean="0">
                <a:solidFill>
                  <a:schemeClr val="tx1"/>
                </a:solidFill>
              </a:rPr>
              <a:t> </a:t>
            </a:r>
            <a:r>
              <a:rPr lang="de-DE" sz="2000" b="1" u="sng" dirty="0" err="1" smtClean="0">
                <a:solidFill>
                  <a:schemeClr val="tx1"/>
                </a:solidFill>
              </a:rPr>
              <a:t>Capacities</a:t>
            </a:r>
            <a:r>
              <a:rPr lang="de-DE" sz="2000" b="1" u="sng" dirty="0" smtClean="0">
                <a:solidFill>
                  <a:schemeClr val="tx1"/>
                </a:solidFill>
              </a:rPr>
              <a:t> </a:t>
            </a:r>
            <a:r>
              <a:rPr lang="de-DE" sz="2000" b="1" u="sng" dirty="0" err="1" smtClean="0">
                <a:solidFill>
                  <a:schemeClr val="tx1"/>
                </a:solidFill>
              </a:rPr>
              <a:t>for</a:t>
            </a:r>
            <a:r>
              <a:rPr lang="de-DE" sz="2000" b="1" u="sng" dirty="0" smtClean="0">
                <a:solidFill>
                  <a:schemeClr val="tx1"/>
                </a:solidFill>
              </a:rPr>
              <a:t> Pilot </a:t>
            </a:r>
            <a:r>
              <a:rPr lang="de-DE" sz="2000" b="1" u="sng" dirty="0">
                <a:solidFill>
                  <a:schemeClr val="tx1"/>
                </a:solidFill>
              </a:rPr>
              <a:t>P</a:t>
            </a:r>
            <a:r>
              <a:rPr lang="de-DE" sz="2000" b="1" u="sng" dirty="0" smtClean="0">
                <a:solidFill>
                  <a:schemeClr val="tx1"/>
                </a:solidFill>
              </a:rPr>
              <a:t>roject Area </a:t>
            </a:r>
            <a:r>
              <a:rPr lang="de-DE" sz="2000" b="1" dirty="0" smtClean="0">
                <a:solidFill>
                  <a:schemeClr val="tx1"/>
                </a:solidFill>
              </a:rPr>
              <a:t>:</a:t>
            </a:r>
            <a:endParaRPr lang="de-DE" sz="1800" b="1" dirty="0" smtClean="0">
              <a:solidFill>
                <a:schemeClr val="tx1"/>
              </a:solidFill>
            </a:endParaRPr>
          </a:p>
        </p:txBody>
      </p:sp>
      <p:sp>
        <p:nvSpPr>
          <p:cNvPr id="19" name="Textfeld 1"/>
          <p:cNvSpPr txBox="1">
            <a:spLocks noChangeArrowheads="1"/>
          </p:cNvSpPr>
          <p:nvPr/>
        </p:nvSpPr>
        <p:spPr bwMode="auto">
          <a:xfrm>
            <a:off x="214106" y="3244347"/>
            <a:ext cx="4932547" cy="3170099"/>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marL="171450" indent="-171450" eaLnBrk="0" hangingPunct="0">
              <a:defRPr sz="1200">
                <a:solidFill>
                  <a:schemeClr val="bg1"/>
                </a:solidFill>
                <a:latin typeface="Arial" charset="0"/>
                <a:ea typeface="ＭＳ Ｐゴシック" pitchFamily="34" charset="-128"/>
              </a:defRPr>
            </a:lvl1pPr>
            <a:lvl2pPr marL="742950" indent="-285750" eaLnBrk="0" hangingPunct="0">
              <a:defRPr sz="1200">
                <a:solidFill>
                  <a:schemeClr val="bg1"/>
                </a:solidFill>
                <a:latin typeface="Arial" charset="0"/>
                <a:ea typeface="ＭＳ Ｐゴシック" pitchFamily="34" charset="-128"/>
              </a:defRPr>
            </a:lvl2pPr>
            <a:lvl3pPr marL="1143000" indent="-228600" eaLnBrk="0" hangingPunct="0">
              <a:defRPr sz="1200">
                <a:solidFill>
                  <a:schemeClr val="bg1"/>
                </a:solidFill>
                <a:latin typeface="Arial" charset="0"/>
                <a:ea typeface="ＭＳ Ｐゴシック" pitchFamily="34" charset="-128"/>
              </a:defRPr>
            </a:lvl3pPr>
            <a:lvl4pPr marL="1600200" indent="-228600" eaLnBrk="0" hangingPunct="0">
              <a:defRPr sz="1200">
                <a:solidFill>
                  <a:schemeClr val="bg1"/>
                </a:solidFill>
                <a:latin typeface="Arial" charset="0"/>
                <a:ea typeface="ＭＳ Ｐゴシック" pitchFamily="34" charset="-128"/>
              </a:defRPr>
            </a:lvl4pPr>
            <a:lvl5pPr marL="2057400" indent="-228600" eaLnBrk="0" hangingPunct="0">
              <a:defRPr sz="1200">
                <a:solidFill>
                  <a:schemeClr val="bg1"/>
                </a:solidFill>
                <a:latin typeface="Arial" charset="0"/>
                <a:ea typeface="ＭＳ Ｐゴシック" pitchFamily="34" charset="-128"/>
              </a:defRPr>
            </a:lvl5pPr>
            <a:lvl6pPr marL="2514600" indent="-228600" eaLnBrk="0" fontAlgn="base" hangingPunct="0">
              <a:spcBef>
                <a:spcPct val="0"/>
              </a:spcBef>
              <a:spcAft>
                <a:spcPct val="0"/>
              </a:spcAft>
              <a:defRPr sz="1200">
                <a:solidFill>
                  <a:schemeClr val="bg1"/>
                </a:solidFill>
                <a:latin typeface="Arial" charset="0"/>
                <a:ea typeface="ＭＳ Ｐゴシック" pitchFamily="34" charset="-128"/>
              </a:defRPr>
            </a:lvl6pPr>
            <a:lvl7pPr marL="2971800" indent="-228600" eaLnBrk="0" fontAlgn="base" hangingPunct="0">
              <a:spcBef>
                <a:spcPct val="0"/>
              </a:spcBef>
              <a:spcAft>
                <a:spcPct val="0"/>
              </a:spcAft>
              <a:defRPr sz="1200">
                <a:solidFill>
                  <a:schemeClr val="bg1"/>
                </a:solidFill>
                <a:latin typeface="Arial" charset="0"/>
                <a:ea typeface="ＭＳ Ｐゴシック" pitchFamily="34" charset="-128"/>
              </a:defRPr>
            </a:lvl7pPr>
            <a:lvl8pPr marL="3429000" indent="-228600" eaLnBrk="0" fontAlgn="base" hangingPunct="0">
              <a:spcBef>
                <a:spcPct val="0"/>
              </a:spcBef>
              <a:spcAft>
                <a:spcPct val="0"/>
              </a:spcAft>
              <a:defRPr sz="1200">
                <a:solidFill>
                  <a:schemeClr val="bg1"/>
                </a:solidFill>
                <a:latin typeface="Arial" charset="0"/>
                <a:ea typeface="ＭＳ Ｐゴシック" pitchFamily="34" charset="-128"/>
              </a:defRPr>
            </a:lvl8pPr>
            <a:lvl9pPr marL="3886200" indent="-228600" eaLnBrk="0" fontAlgn="base" hangingPunct="0">
              <a:spcBef>
                <a:spcPct val="0"/>
              </a:spcBef>
              <a:spcAft>
                <a:spcPct val="0"/>
              </a:spcAft>
              <a:defRPr sz="1200">
                <a:solidFill>
                  <a:schemeClr val="bg1"/>
                </a:solidFill>
                <a:latin typeface="Arial" charset="0"/>
                <a:ea typeface="ＭＳ Ｐゴシック" pitchFamily="34" charset="-128"/>
              </a:defRPr>
            </a:lvl9pPr>
          </a:lstStyle>
          <a:p>
            <a:pPr marL="0" indent="0" eaLnBrk="1" hangingPunct="1">
              <a:lnSpc>
                <a:spcPct val="150000"/>
              </a:lnSpc>
              <a:buClr>
                <a:schemeClr val="bg1"/>
              </a:buClr>
              <a:buSzPct val="120000"/>
            </a:pPr>
            <a:r>
              <a:rPr lang="de-DE" sz="1600" b="1" u="sng" dirty="0" err="1" smtClean="0">
                <a:solidFill>
                  <a:schemeClr val="tx1"/>
                </a:solidFill>
              </a:rPr>
              <a:t>Calculation</a:t>
            </a:r>
            <a:r>
              <a:rPr lang="de-DE" sz="1600" b="1" u="sng" dirty="0" smtClean="0">
                <a:solidFill>
                  <a:schemeClr val="tx1"/>
                </a:solidFill>
              </a:rPr>
              <a:t> </a:t>
            </a:r>
            <a:r>
              <a:rPr lang="de-DE" sz="1600" b="1" u="sng" dirty="0" err="1" smtClean="0">
                <a:solidFill>
                  <a:schemeClr val="tx1"/>
                </a:solidFill>
              </a:rPr>
              <a:t>for</a:t>
            </a:r>
            <a:r>
              <a:rPr lang="de-DE" sz="1600" b="1" u="sng" dirty="0" smtClean="0">
                <a:solidFill>
                  <a:schemeClr val="tx1"/>
                </a:solidFill>
              </a:rPr>
              <a:t> </a:t>
            </a:r>
            <a:r>
              <a:rPr lang="de-DE" sz="1600" b="1" u="sng" dirty="0" err="1">
                <a:solidFill>
                  <a:schemeClr val="tx1"/>
                </a:solidFill>
              </a:rPr>
              <a:t>c</a:t>
            </a:r>
            <a:r>
              <a:rPr lang="de-DE" sz="1600" b="1" u="sng" dirty="0" err="1" smtClean="0">
                <a:solidFill>
                  <a:schemeClr val="tx1"/>
                </a:solidFill>
              </a:rPr>
              <a:t>ollection</a:t>
            </a:r>
            <a:r>
              <a:rPr lang="de-DE" sz="1600" b="1" u="sng" dirty="0" smtClean="0">
                <a:solidFill>
                  <a:schemeClr val="tx1"/>
                </a:solidFill>
              </a:rPr>
              <a:t> </a:t>
            </a:r>
            <a:r>
              <a:rPr lang="de-DE" sz="1600" b="1" u="sng" dirty="0" err="1" smtClean="0">
                <a:solidFill>
                  <a:schemeClr val="tx1"/>
                </a:solidFill>
              </a:rPr>
              <a:t>tanks</a:t>
            </a:r>
            <a:r>
              <a:rPr lang="de-DE" sz="1600" b="1" u="sng" dirty="0" smtClean="0">
                <a:solidFill>
                  <a:schemeClr val="tx1"/>
                </a:solidFill>
              </a:rPr>
              <a:t> </a:t>
            </a:r>
          </a:p>
          <a:p>
            <a:pPr marL="0" indent="0" eaLnBrk="1" hangingPunct="1">
              <a:buClr>
                <a:schemeClr val="bg1"/>
              </a:buClr>
              <a:buSzPct val="120000"/>
            </a:pPr>
            <a:endParaRPr lang="de-DE" sz="1600" b="1" i="1" dirty="0" smtClean="0">
              <a:solidFill>
                <a:schemeClr val="tx1"/>
              </a:solidFill>
            </a:endParaRPr>
          </a:p>
          <a:p>
            <a:pPr marL="0" indent="0" eaLnBrk="1" hangingPunct="1">
              <a:buClr>
                <a:schemeClr val="bg1"/>
              </a:buClr>
              <a:buSzPct val="120000"/>
            </a:pPr>
            <a:r>
              <a:rPr lang="de-DE" sz="1600" b="1" i="1" dirty="0" err="1" smtClean="0">
                <a:solidFill>
                  <a:schemeClr val="tx1"/>
                </a:solidFill>
              </a:rPr>
              <a:t>volume</a:t>
            </a:r>
            <a:r>
              <a:rPr lang="de-DE" sz="1600" b="1" i="1" dirty="0" smtClean="0">
                <a:solidFill>
                  <a:schemeClr val="tx1"/>
                </a:solidFill>
              </a:rPr>
              <a:t> </a:t>
            </a:r>
            <a:r>
              <a:rPr lang="de-DE" sz="1600" b="1" i="1" dirty="0" err="1" smtClean="0">
                <a:solidFill>
                  <a:schemeClr val="tx1"/>
                </a:solidFill>
              </a:rPr>
              <a:t>of</a:t>
            </a:r>
            <a:r>
              <a:rPr lang="de-DE" sz="1600" b="1" i="1" dirty="0" smtClean="0">
                <a:solidFill>
                  <a:schemeClr val="tx1"/>
                </a:solidFill>
              </a:rPr>
              <a:t> </a:t>
            </a:r>
            <a:r>
              <a:rPr lang="de-DE" sz="1600" b="1" i="1" dirty="0" err="1" smtClean="0">
                <a:solidFill>
                  <a:schemeClr val="tx1"/>
                </a:solidFill>
              </a:rPr>
              <a:t>one</a:t>
            </a:r>
            <a:r>
              <a:rPr lang="de-DE" sz="1600" b="1" i="1" dirty="0" smtClean="0">
                <a:solidFill>
                  <a:schemeClr val="tx1"/>
                </a:solidFill>
              </a:rPr>
              <a:t> tank	</a:t>
            </a:r>
            <a:r>
              <a:rPr lang="de-DE" sz="1600" b="1" i="1" dirty="0">
                <a:solidFill>
                  <a:schemeClr val="tx1"/>
                </a:solidFill>
              </a:rPr>
              <a:t>2</a:t>
            </a:r>
            <a:r>
              <a:rPr lang="de-DE" sz="1600" b="1" i="1" dirty="0" smtClean="0">
                <a:solidFill>
                  <a:schemeClr val="tx1"/>
                </a:solidFill>
              </a:rPr>
              <a:t>.000 </a:t>
            </a:r>
            <a:r>
              <a:rPr lang="de-DE" sz="1600" b="1" i="1" dirty="0" err="1" smtClean="0">
                <a:solidFill>
                  <a:schemeClr val="tx1"/>
                </a:solidFill>
              </a:rPr>
              <a:t>Litres</a:t>
            </a:r>
            <a:endParaRPr lang="de-DE" sz="1600" b="1" i="1" dirty="0">
              <a:solidFill>
                <a:schemeClr val="tx1"/>
              </a:solidFill>
            </a:endParaRPr>
          </a:p>
          <a:p>
            <a:pPr marL="0" indent="0" eaLnBrk="1" hangingPunct="1">
              <a:buClr>
                <a:schemeClr val="bg1"/>
              </a:buClr>
              <a:buSzPct val="120000"/>
            </a:pPr>
            <a:r>
              <a:rPr lang="de-DE" sz="1600" b="1" i="1" dirty="0" err="1">
                <a:solidFill>
                  <a:schemeClr val="tx1"/>
                </a:solidFill>
              </a:rPr>
              <a:t>a</a:t>
            </a:r>
            <a:r>
              <a:rPr lang="de-DE" sz="1600" b="1" i="1" dirty="0" err="1" smtClean="0">
                <a:solidFill>
                  <a:schemeClr val="tx1"/>
                </a:solidFill>
              </a:rPr>
              <a:t>mount</a:t>
            </a:r>
            <a:r>
              <a:rPr lang="de-DE" sz="1600" b="1" i="1" dirty="0" smtClean="0">
                <a:solidFill>
                  <a:schemeClr val="tx1"/>
                </a:solidFill>
              </a:rPr>
              <a:t> </a:t>
            </a:r>
            <a:r>
              <a:rPr lang="de-DE" sz="1600" b="1" i="1" dirty="0" err="1" smtClean="0">
                <a:solidFill>
                  <a:schemeClr val="tx1"/>
                </a:solidFill>
              </a:rPr>
              <a:t>for</a:t>
            </a:r>
            <a:r>
              <a:rPr lang="de-DE" sz="1600" b="1" i="1" dirty="0" smtClean="0">
                <a:solidFill>
                  <a:schemeClr val="tx1"/>
                </a:solidFill>
              </a:rPr>
              <a:t> 100 ha		~ 1.500</a:t>
            </a:r>
          </a:p>
          <a:p>
            <a:pPr marL="0" indent="0" eaLnBrk="1" hangingPunct="1">
              <a:buClr>
                <a:schemeClr val="bg1"/>
              </a:buClr>
              <a:buSzPct val="120000"/>
            </a:pPr>
            <a:endParaRPr lang="de-DE" sz="1600" b="1" i="1" dirty="0">
              <a:solidFill>
                <a:schemeClr val="tx1"/>
              </a:solidFill>
            </a:endParaRPr>
          </a:p>
          <a:p>
            <a:pPr marL="0" indent="0" eaLnBrk="1" hangingPunct="1">
              <a:buClr>
                <a:schemeClr val="bg1"/>
              </a:buClr>
              <a:buSzPct val="120000"/>
            </a:pPr>
            <a:r>
              <a:rPr lang="de-DE" sz="1600" b="1" i="1" dirty="0" smtClean="0">
                <a:solidFill>
                  <a:schemeClr val="tx1"/>
                </a:solidFill>
              </a:rPr>
              <a:t>(</a:t>
            </a:r>
            <a:r>
              <a:rPr lang="de-DE" sz="1600" b="1" i="1" dirty="0" err="1">
                <a:solidFill>
                  <a:schemeClr val="tx1"/>
                </a:solidFill>
              </a:rPr>
              <a:t>c</a:t>
            </a:r>
            <a:r>
              <a:rPr lang="de-DE" sz="1600" b="1" i="1" dirty="0" err="1" smtClean="0">
                <a:solidFill>
                  <a:schemeClr val="tx1"/>
                </a:solidFill>
              </a:rPr>
              <a:t>osts</a:t>
            </a:r>
            <a:r>
              <a:rPr lang="de-DE" sz="1600" b="1" i="1" dirty="0" smtClean="0">
                <a:solidFill>
                  <a:schemeClr val="tx1"/>
                </a:solidFill>
              </a:rPr>
              <a:t> </a:t>
            </a:r>
            <a:r>
              <a:rPr lang="de-DE" sz="1600" b="1" i="1" dirty="0" err="1">
                <a:solidFill>
                  <a:schemeClr val="tx1"/>
                </a:solidFill>
              </a:rPr>
              <a:t>for</a:t>
            </a:r>
            <a:r>
              <a:rPr lang="de-DE" sz="1600" b="1" i="1" dirty="0">
                <a:solidFill>
                  <a:schemeClr val="tx1"/>
                </a:solidFill>
              </a:rPr>
              <a:t> 1 </a:t>
            </a:r>
            <a:r>
              <a:rPr lang="de-DE" sz="1600" b="1" i="1" dirty="0" smtClean="0">
                <a:solidFill>
                  <a:schemeClr val="tx1"/>
                </a:solidFill>
              </a:rPr>
              <a:t>tank		3.062.500 MNT)</a:t>
            </a:r>
            <a:endParaRPr lang="de-DE" sz="1600" b="1" i="1" dirty="0">
              <a:solidFill>
                <a:schemeClr val="tx1"/>
              </a:solidFill>
            </a:endParaRPr>
          </a:p>
          <a:p>
            <a:pPr marL="0" indent="0" eaLnBrk="1" hangingPunct="1">
              <a:buClr>
                <a:schemeClr val="bg1"/>
              </a:buClr>
              <a:buSzPct val="120000"/>
            </a:pPr>
            <a:r>
              <a:rPr lang="de-DE" sz="1600" b="1" i="1" dirty="0" err="1">
                <a:solidFill>
                  <a:schemeClr val="tx1"/>
                </a:solidFill>
              </a:rPr>
              <a:t>costs</a:t>
            </a:r>
            <a:r>
              <a:rPr lang="de-DE" sz="1600" b="1" i="1" dirty="0">
                <a:solidFill>
                  <a:schemeClr val="tx1"/>
                </a:solidFill>
              </a:rPr>
              <a:t> </a:t>
            </a:r>
            <a:r>
              <a:rPr lang="de-DE" sz="1600" b="1" i="1" dirty="0" err="1">
                <a:solidFill>
                  <a:schemeClr val="tx1"/>
                </a:solidFill>
              </a:rPr>
              <a:t>for</a:t>
            </a:r>
            <a:r>
              <a:rPr lang="de-DE" sz="1600" b="1" i="1" dirty="0">
                <a:solidFill>
                  <a:schemeClr val="tx1"/>
                </a:solidFill>
              </a:rPr>
              <a:t> all </a:t>
            </a:r>
            <a:r>
              <a:rPr lang="de-DE" sz="1600" b="1" i="1" dirty="0" err="1">
                <a:solidFill>
                  <a:schemeClr val="tx1"/>
                </a:solidFill>
              </a:rPr>
              <a:t>tanks</a:t>
            </a:r>
            <a:r>
              <a:rPr lang="de-DE" sz="1600" b="1" i="1" dirty="0">
                <a:solidFill>
                  <a:schemeClr val="tx1"/>
                </a:solidFill>
              </a:rPr>
              <a:t>	       </a:t>
            </a:r>
            <a:r>
              <a:rPr lang="de-DE" sz="1600" b="1" i="1" dirty="0" smtClean="0">
                <a:solidFill>
                  <a:schemeClr val="tx1"/>
                </a:solidFill>
              </a:rPr>
              <a:t>	</a:t>
            </a:r>
            <a:r>
              <a:rPr lang="de-DE" sz="1600" b="1" i="1" dirty="0">
                <a:solidFill>
                  <a:schemeClr val="tx1"/>
                </a:solidFill>
              </a:rPr>
              <a:t>4.593.750.000 MNT</a:t>
            </a:r>
          </a:p>
          <a:p>
            <a:pPr marL="0" indent="0" eaLnBrk="1" hangingPunct="1">
              <a:buClr>
                <a:schemeClr val="bg1"/>
              </a:buClr>
              <a:buSzPct val="120000"/>
            </a:pPr>
            <a:endParaRPr lang="de-DE" sz="1600" b="1" i="1" dirty="0" smtClean="0">
              <a:solidFill>
                <a:schemeClr val="tx1"/>
              </a:solidFill>
            </a:endParaRPr>
          </a:p>
          <a:p>
            <a:pPr marL="0" indent="0" eaLnBrk="1" hangingPunct="1">
              <a:buClr>
                <a:schemeClr val="bg1"/>
              </a:buClr>
              <a:buSzPct val="120000"/>
            </a:pPr>
            <a:r>
              <a:rPr lang="de-DE" sz="1600" b="1" i="1" dirty="0" smtClean="0">
                <a:solidFill>
                  <a:schemeClr val="tx1"/>
                </a:solidFill>
              </a:rPr>
              <a:t>(</a:t>
            </a:r>
            <a:r>
              <a:rPr lang="de-DE" sz="1600" b="1" i="1" dirty="0" err="1">
                <a:solidFill>
                  <a:schemeClr val="tx1"/>
                </a:solidFill>
              </a:rPr>
              <a:t>c</a:t>
            </a:r>
            <a:r>
              <a:rPr lang="de-DE" sz="1600" b="1" i="1" dirty="0" err="1" smtClean="0">
                <a:solidFill>
                  <a:schemeClr val="tx1"/>
                </a:solidFill>
              </a:rPr>
              <a:t>osts</a:t>
            </a:r>
            <a:r>
              <a:rPr lang="de-DE" sz="1600" b="1" i="1" dirty="0" smtClean="0">
                <a:solidFill>
                  <a:schemeClr val="tx1"/>
                </a:solidFill>
              </a:rPr>
              <a:t> </a:t>
            </a:r>
            <a:r>
              <a:rPr lang="de-DE" sz="1600" b="1" i="1" dirty="0" err="1">
                <a:solidFill>
                  <a:schemeClr val="tx1"/>
                </a:solidFill>
              </a:rPr>
              <a:t>for</a:t>
            </a:r>
            <a:r>
              <a:rPr lang="de-DE" sz="1600" b="1" i="1" dirty="0">
                <a:solidFill>
                  <a:schemeClr val="tx1"/>
                </a:solidFill>
              </a:rPr>
              <a:t> </a:t>
            </a:r>
            <a:r>
              <a:rPr lang="de-DE" sz="1600" b="1" i="1" dirty="0" err="1" smtClean="0">
                <a:solidFill>
                  <a:schemeClr val="tx1"/>
                </a:solidFill>
              </a:rPr>
              <a:t>service</a:t>
            </a:r>
            <a:r>
              <a:rPr lang="de-DE" sz="1600" b="1" i="1" dirty="0" smtClean="0">
                <a:solidFill>
                  <a:schemeClr val="tx1"/>
                </a:solidFill>
              </a:rPr>
              <a:t> </a:t>
            </a:r>
            <a:r>
              <a:rPr lang="de-DE" sz="1600" b="1" i="1" dirty="0" err="1" smtClean="0">
                <a:solidFill>
                  <a:schemeClr val="tx1"/>
                </a:solidFill>
              </a:rPr>
              <a:t>each</a:t>
            </a:r>
            <a:r>
              <a:rPr lang="de-DE" sz="1600" b="1" i="1" dirty="0" smtClean="0">
                <a:solidFill>
                  <a:schemeClr val="tx1"/>
                </a:solidFill>
              </a:rPr>
              <a:t> </a:t>
            </a:r>
            <a:r>
              <a:rPr lang="de-DE" sz="1600" b="1" i="1" dirty="0" err="1" smtClean="0">
                <a:solidFill>
                  <a:schemeClr val="tx1"/>
                </a:solidFill>
              </a:rPr>
              <a:t>plot</a:t>
            </a:r>
            <a:r>
              <a:rPr lang="de-DE" sz="1600" b="1" i="1" dirty="0">
                <a:solidFill>
                  <a:schemeClr val="tx1"/>
                </a:solidFill>
              </a:rPr>
              <a:t>	 </a:t>
            </a:r>
            <a:r>
              <a:rPr lang="de-DE" sz="1600" b="1" i="1" dirty="0" smtClean="0">
                <a:solidFill>
                  <a:schemeClr val="tx1"/>
                </a:solidFill>
              </a:rPr>
              <a:t>  1.312.500 MNT)</a:t>
            </a:r>
            <a:endParaRPr lang="de-DE" sz="1600" b="1" i="1" dirty="0">
              <a:solidFill>
                <a:schemeClr val="tx1"/>
              </a:solidFill>
            </a:endParaRPr>
          </a:p>
          <a:p>
            <a:pPr marL="0" indent="0" eaLnBrk="1" hangingPunct="1">
              <a:buClr>
                <a:schemeClr val="bg1"/>
              </a:buClr>
              <a:buSzPct val="120000"/>
            </a:pPr>
            <a:r>
              <a:rPr lang="de-DE" sz="1600" b="1" i="1" dirty="0" err="1">
                <a:solidFill>
                  <a:schemeClr val="tx1"/>
                </a:solidFill>
              </a:rPr>
              <a:t>costs</a:t>
            </a:r>
            <a:r>
              <a:rPr lang="de-DE" sz="1600" b="1" i="1" dirty="0">
                <a:solidFill>
                  <a:schemeClr val="tx1"/>
                </a:solidFill>
              </a:rPr>
              <a:t> </a:t>
            </a:r>
            <a:r>
              <a:rPr lang="de-DE" sz="1600" b="1" i="1" dirty="0" err="1">
                <a:solidFill>
                  <a:schemeClr val="tx1"/>
                </a:solidFill>
              </a:rPr>
              <a:t>for</a:t>
            </a:r>
            <a:r>
              <a:rPr lang="de-DE" sz="1600" b="1" i="1" dirty="0">
                <a:solidFill>
                  <a:schemeClr val="tx1"/>
                </a:solidFill>
              </a:rPr>
              <a:t> all </a:t>
            </a:r>
            <a:r>
              <a:rPr lang="de-DE" sz="1600" b="1" i="1" dirty="0" err="1">
                <a:solidFill>
                  <a:schemeClr val="tx1"/>
                </a:solidFill>
              </a:rPr>
              <a:t>plots</a:t>
            </a:r>
            <a:r>
              <a:rPr lang="de-DE" sz="1600" b="1" i="1" dirty="0">
                <a:solidFill>
                  <a:schemeClr val="tx1"/>
                </a:solidFill>
              </a:rPr>
              <a:t>       	  1.968.750.000 MNT</a:t>
            </a:r>
          </a:p>
          <a:p>
            <a:pPr marL="0" indent="0" eaLnBrk="1" hangingPunct="1">
              <a:buClr>
                <a:schemeClr val="bg1"/>
              </a:buClr>
              <a:buSzPct val="120000"/>
            </a:pPr>
            <a:endParaRPr lang="de-DE" sz="1600" b="1" i="1" dirty="0">
              <a:solidFill>
                <a:schemeClr val="tx1"/>
              </a:solidFill>
            </a:endParaRPr>
          </a:p>
          <a:p>
            <a:pPr marL="0" indent="0" eaLnBrk="1" hangingPunct="1">
              <a:buClr>
                <a:schemeClr val="bg1"/>
              </a:buClr>
              <a:buSzPct val="120000"/>
            </a:pPr>
            <a:r>
              <a:rPr lang="de-DE" sz="1600" b="1" i="1" dirty="0">
                <a:solidFill>
                  <a:schemeClr val="tx1"/>
                </a:solidFill>
              </a:rPr>
              <a:t>total</a:t>
            </a:r>
            <a:r>
              <a:rPr lang="de-DE" sz="1600" b="1" dirty="0" smtClean="0">
                <a:solidFill>
                  <a:schemeClr val="tx1"/>
                </a:solidFill>
              </a:rPr>
              <a:t>			</a:t>
            </a:r>
            <a:r>
              <a:rPr lang="de-DE" sz="1600" b="1" i="1" dirty="0">
                <a:solidFill>
                  <a:schemeClr val="tx1"/>
                </a:solidFill>
              </a:rPr>
              <a:t>6.562.500.000 MNT</a:t>
            </a:r>
          </a:p>
        </p:txBody>
      </p:sp>
      <p:sp>
        <p:nvSpPr>
          <p:cNvPr id="8" name="Titel 18"/>
          <p:cNvSpPr>
            <a:spLocks noGrp="1"/>
          </p:cNvSpPr>
          <p:nvPr>
            <p:ph type="title"/>
          </p:nvPr>
        </p:nvSpPr>
        <p:spPr>
          <a:xfrm>
            <a:off x="228550" y="381000"/>
            <a:ext cx="7988746" cy="728663"/>
          </a:xfrm>
        </p:spPr>
        <p:txBody>
          <a:bodyPr>
            <a:normAutofit fontScale="90000"/>
          </a:bodyPr>
          <a:lstStyle/>
          <a:p>
            <a:pPr marL="0" indent="0" eaLnBrk="1" hangingPunct="1"/>
            <a:r>
              <a:rPr lang="de-DE" sz="2400" spc="-150" dirty="0" smtClean="0">
                <a:solidFill>
                  <a:schemeClr val="accent2"/>
                </a:solidFill>
                <a:latin typeface="Arial" pitchFamily="34" charset="0"/>
              </a:rPr>
              <a:t>MEASURES </a:t>
            </a:r>
            <a:r>
              <a:rPr lang="de-DE" sz="2400" spc="-150" dirty="0">
                <a:solidFill>
                  <a:schemeClr val="accent2"/>
                </a:solidFill>
                <a:latin typeface="Arial" pitchFamily="34" charset="0"/>
              </a:rPr>
              <a:t>– DECENTRALIZED </a:t>
            </a:r>
            <a:r>
              <a:rPr lang="de-DE" sz="2400" spc="-150" dirty="0" smtClean="0">
                <a:solidFill>
                  <a:schemeClr val="accent2"/>
                </a:solidFill>
                <a:latin typeface="Arial" pitchFamily="34" charset="0"/>
              </a:rPr>
              <a:t>WASTE </a:t>
            </a:r>
            <a:r>
              <a:rPr lang="de-DE" sz="2400" spc="-150" dirty="0">
                <a:solidFill>
                  <a:schemeClr val="accent2"/>
                </a:solidFill>
                <a:latin typeface="Arial" pitchFamily="34" charset="0"/>
              </a:rPr>
              <a:t>WATER TREATMENT</a:t>
            </a:r>
            <a:endParaRPr lang="de-DE" sz="2400" dirty="0">
              <a:solidFill>
                <a:schemeClr val="accent6"/>
              </a:solidFill>
            </a:endParaRPr>
          </a:p>
        </p:txBody>
      </p:sp>
      <p:sp>
        <p:nvSpPr>
          <p:cNvPr id="7" name="Textfeld 1"/>
          <p:cNvSpPr txBox="1">
            <a:spLocks noChangeArrowheads="1"/>
          </p:cNvSpPr>
          <p:nvPr/>
        </p:nvSpPr>
        <p:spPr bwMode="auto">
          <a:xfrm>
            <a:off x="214106" y="1645480"/>
            <a:ext cx="4932547" cy="1200329"/>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marL="171450" indent="-171450" eaLnBrk="0" hangingPunct="0">
              <a:defRPr sz="1200">
                <a:solidFill>
                  <a:schemeClr val="bg1"/>
                </a:solidFill>
                <a:latin typeface="Arial" charset="0"/>
                <a:ea typeface="ＭＳ Ｐゴシック" pitchFamily="34" charset="-128"/>
              </a:defRPr>
            </a:lvl1pPr>
            <a:lvl2pPr marL="742950" indent="-285750" eaLnBrk="0" hangingPunct="0">
              <a:defRPr sz="1200">
                <a:solidFill>
                  <a:schemeClr val="bg1"/>
                </a:solidFill>
                <a:latin typeface="Arial" charset="0"/>
                <a:ea typeface="ＭＳ Ｐゴシック" pitchFamily="34" charset="-128"/>
              </a:defRPr>
            </a:lvl2pPr>
            <a:lvl3pPr marL="1143000" indent="-228600" eaLnBrk="0" hangingPunct="0">
              <a:defRPr sz="1200">
                <a:solidFill>
                  <a:schemeClr val="bg1"/>
                </a:solidFill>
                <a:latin typeface="Arial" charset="0"/>
                <a:ea typeface="ＭＳ Ｐゴシック" pitchFamily="34" charset="-128"/>
              </a:defRPr>
            </a:lvl3pPr>
            <a:lvl4pPr marL="1600200" indent="-228600" eaLnBrk="0" hangingPunct="0">
              <a:defRPr sz="1200">
                <a:solidFill>
                  <a:schemeClr val="bg1"/>
                </a:solidFill>
                <a:latin typeface="Arial" charset="0"/>
                <a:ea typeface="ＭＳ Ｐゴシック" pitchFamily="34" charset="-128"/>
              </a:defRPr>
            </a:lvl4pPr>
            <a:lvl5pPr marL="2057400" indent="-228600" eaLnBrk="0" hangingPunct="0">
              <a:defRPr sz="1200">
                <a:solidFill>
                  <a:schemeClr val="bg1"/>
                </a:solidFill>
                <a:latin typeface="Arial" charset="0"/>
                <a:ea typeface="ＭＳ Ｐゴシック" pitchFamily="34" charset="-128"/>
              </a:defRPr>
            </a:lvl5pPr>
            <a:lvl6pPr marL="2514600" indent="-228600" eaLnBrk="0" fontAlgn="base" hangingPunct="0">
              <a:spcBef>
                <a:spcPct val="0"/>
              </a:spcBef>
              <a:spcAft>
                <a:spcPct val="0"/>
              </a:spcAft>
              <a:defRPr sz="1200">
                <a:solidFill>
                  <a:schemeClr val="bg1"/>
                </a:solidFill>
                <a:latin typeface="Arial" charset="0"/>
                <a:ea typeface="ＭＳ Ｐゴシック" pitchFamily="34" charset="-128"/>
              </a:defRPr>
            </a:lvl6pPr>
            <a:lvl7pPr marL="2971800" indent="-228600" eaLnBrk="0" fontAlgn="base" hangingPunct="0">
              <a:spcBef>
                <a:spcPct val="0"/>
              </a:spcBef>
              <a:spcAft>
                <a:spcPct val="0"/>
              </a:spcAft>
              <a:defRPr sz="1200">
                <a:solidFill>
                  <a:schemeClr val="bg1"/>
                </a:solidFill>
                <a:latin typeface="Arial" charset="0"/>
                <a:ea typeface="ＭＳ Ｐゴシック" pitchFamily="34" charset="-128"/>
              </a:defRPr>
            </a:lvl7pPr>
            <a:lvl8pPr marL="3429000" indent="-228600" eaLnBrk="0" fontAlgn="base" hangingPunct="0">
              <a:spcBef>
                <a:spcPct val="0"/>
              </a:spcBef>
              <a:spcAft>
                <a:spcPct val="0"/>
              </a:spcAft>
              <a:defRPr sz="1200">
                <a:solidFill>
                  <a:schemeClr val="bg1"/>
                </a:solidFill>
                <a:latin typeface="Arial" charset="0"/>
                <a:ea typeface="ＭＳ Ｐゴシック" pitchFamily="34" charset="-128"/>
              </a:defRPr>
            </a:lvl8pPr>
            <a:lvl9pPr marL="3886200" indent="-228600" eaLnBrk="0" fontAlgn="base" hangingPunct="0">
              <a:spcBef>
                <a:spcPct val="0"/>
              </a:spcBef>
              <a:spcAft>
                <a:spcPct val="0"/>
              </a:spcAft>
              <a:defRPr sz="1200">
                <a:solidFill>
                  <a:schemeClr val="bg1"/>
                </a:solidFill>
                <a:latin typeface="Arial" charset="0"/>
                <a:ea typeface="ＭＳ Ｐゴシック" pitchFamily="34" charset="-128"/>
              </a:defRPr>
            </a:lvl9pPr>
          </a:lstStyle>
          <a:p>
            <a:pPr marL="0" indent="0" eaLnBrk="1" hangingPunct="1">
              <a:lnSpc>
                <a:spcPct val="150000"/>
              </a:lnSpc>
              <a:buClr>
                <a:schemeClr val="bg1"/>
              </a:buClr>
              <a:buSzPct val="120000"/>
            </a:pPr>
            <a:r>
              <a:rPr lang="de-DE" sz="1600" b="1" u="sng" dirty="0" smtClean="0">
                <a:solidFill>
                  <a:schemeClr val="tx1"/>
                </a:solidFill>
              </a:rPr>
              <a:t>General Basis</a:t>
            </a:r>
          </a:p>
          <a:p>
            <a:pPr marL="0" indent="0" eaLnBrk="1" hangingPunct="1">
              <a:buClr>
                <a:schemeClr val="bg1"/>
              </a:buClr>
              <a:buSzPct val="120000"/>
            </a:pPr>
            <a:r>
              <a:rPr lang="de-DE" sz="1600" i="1" dirty="0" err="1">
                <a:solidFill>
                  <a:schemeClr val="tx1"/>
                </a:solidFill>
              </a:rPr>
              <a:t>s</a:t>
            </a:r>
            <a:r>
              <a:rPr lang="de-DE" sz="1600" i="1" dirty="0" err="1" smtClean="0">
                <a:solidFill>
                  <a:schemeClr val="tx1"/>
                </a:solidFill>
              </a:rPr>
              <a:t>ize</a:t>
            </a:r>
            <a:r>
              <a:rPr lang="de-DE" sz="1600" i="1" dirty="0" smtClean="0">
                <a:solidFill>
                  <a:schemeClr val="tx1"/>
                </a:solidFill>
              </a:rPr>
              <a:t> </a:t>
            </a:r>
            <a:r>
              <a:rPr lang="de-DE" sz="1600" i="1" dirty="0" err="1" smtClean="0">
                <a:solidFill>
                  <a:schemeClr val="tx1"/>
                </a:solidFill>
              </a:rPr>
              <a:t>of</a:t>
            </a:r>
            <a:r>
              <a:rPr lang="de-DE" sz="1600" i="1" dirty="0" smtClean="0">
                <a:solidFill>
                  <a:schemeClr val="tx1"/>
                </a:solidFill>
              </a:rPr>
              <a:t> </a:t>
            </a:r>
            <a:r>
              <a:rPr lang="de-DE" sz="1600" i="1" dirty="0" err="1" smtClean="0">
                <a:solidFill>
                  <a:schemeClr val="tx1"/>
                </a:solidFill>
              </a:rPr>
              <a:t>project</a:t>
            </a:r>
            <a:r>
              <a:rPr lang="de-DE" sz="1600" i="1" dirty="0" smtClean="0">
                <a:solidFill>
                  <a:schemeClr val="tx1"/>
                </a:solidFill>
              </a:rPr>
              <a:t> </a:t>
            </a:r>
            <a:r>
              <a:rPr lang="de-DE" sz="1600" i="1" dirty="0" err="1" smtClean="0">
                <a:solidFill>
                  <a:schemeClr val="tx1"/>
                </a:solidFill>
              </a:rPr>
              <a:t>area</a:t>
            </a:r>
            <a:r>
              <a:rPr lang="de-DE" sz="1600" i="1" dirty="0" smtClean="0">
                <a:solidFill>
                  <a:schemeClr val="tx1"/>
                </a:solidFill>
              </a:rPr>
              <a:t>:		~ 100 ha</a:t>
            </a:r>
          </a:p>
          <a:p>
            <a:pPr marL="0" indent="0" eaLnBrk="1" hangingPunct="1">
              <a:buClr>
                <a:schemeClr val="bg1"/>
              </a:buClr>
              <a:buSzPct val="120000"/>
            </a:pPr>
            <a:r>
              <a:rPr lang="de-DE" sz="1600" i="1" dirty="0" err="1" smtClean="0">
                <a:solidFill>
                  <a:schemeClr val="tx1"/>
                </a:solidFill>
              </a:rPr>
              <a:t>Number</a:t>
            </a:r>
            <a:r>
              <a:rPr lang="de-DE" sz="1600" i="1" dirty="0" smtClean="0">
                <a:solidFill>
                  <a:schemeClr val="tx1"/>
                </a:solidFill>
              </a:rPr>
              <a:t> </a:t>
            </a:r>
            <a:r>
              <a:rPr lang="de-DE" sz="1600" i="1" dirty="0" err="1" smtClean="0">
                <a:solidFill>
                  <a:schemeClr val="tx1"/>
                </a:solidFill>
              </a:rPr>
              <a:t>of</a:t>
            </a:r>
            <a:r>
              <a:rPr lang="de-DE" sz="1600" i="1" dirty="0" smtClean="0">
                <a:solidFill>
                  <a:schemeClr val="tx1"/>
                </a:solidFill>
              </a:rPr>
              <a:t> </a:t>
            </a:r>
            <a:r>
              <a:rPr lang="de-DE" sz="1600" i="1" dirty="0" err="1" smtClean="0">
                <a:solidFill>
                  <a:schemeClr val="tx1"/>
                </a:solidFill>
              </a:rPr>
              <a:t>households</a:t>
            </a:r>
            <a:r>
              <a:rPr lang="de-DE" sz="1600" i="1" dirty="0" smtClean="0">
                <a:solidFill>
                  <a:schemeClr val="tx1"/>
                </a:solidFill>
              </a:rPr>
              <a:t>:		~ 1.500</a:t>
            </a:r>
          </a:p>
          <a:p>
            <a:pPr marL="0" indent="0" eaLnBrk="1" hangingPunct="1">
              <a:buClr>
                <a:schemeClr val="bg1"/>
              </a:buClr>
              <a:buSzPct val="120000"/>
            </a:pPr>
            <a:r>
              <a:rPr lang="de-DE" sz="1600" i="1" dirty="0" err="1" smtClean="0">
                <a:solidFill>
                  <a:schemeClr val="tx1"/>
                </a:solidFill>
              </a:rPr>
              <a:t>Number</a:t>
            </a:r>
            <a:r>
              <a:rPr lang="de-DE" sz="1600" i="1" dirty="0" smtClean="0">
                <a:solidFill>
                  <a:schemeClr val="tx1"/>
                </a:solidFill>
              </a:rPr>
              <a:t> </a:t>
            </a:r>
            <a:r>
              <a:rPr lang="de-DE" sz="1600" i="1" dirty="0" err="1" smtClean="0">
                <a:solidFill>
                  <a:schemeClr val="tx1"/>
                </a:solidFill>
              </a:rPr>
              <a:t>of</a:t>
            </a:r>
            <a:r>
              <a:rPr lang="de-DE" sz="1600" i="1" dirty="0" smtClean="0">
                <a:solidFill>
                  <a:schemeClr val="tx1"/>
                </a:solidFill>
              </a:rPr>
              <a:t>  :	6 (1 </a:t>
            </a:r>
            <a:r>
              <a:rPr lang="de-DE" sz="1600" i="1" dirty="0" err="1" smtClean="0">
                <a:solidFill>
                  <a:schemeClr val="tx1"/>
                </a:solidFill>
              </a:rPr>
              <a:t>family</a:t>
            </a:r>
            <a:r>
              <a:rPr lang="de-DE" sz="1600" i="1" dirty="0" smtClean="0">
                <a:solidFill>
                  <a:schemeClr val="tx1"/>
                </a:solidFill>
              </a:rPr>
              <a:t>)</a:t>
            </a:r>
          </a:p>
        </p:txBody>
      </p:sp>
      <p:sp>
        <p:nvSpPr>
          <p:cNvPr id="9" name="Textfeld 1"/>
          <p:cNvSpPr txBox="1">
            <a:spLocks noChangeArrowheads="1"/>
          </p:cNvSpPr>
          <p:nvPr/>
        </p:nvSpPr>
        <p:spPr bwMode="auto">
          <a:xfrm>
            <a:off x="5264968" y="1644334"/>
            <a:ext cx="3780420" cy="4770537"/>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marL="171450" indent="-171450" eaLnBrk="0" hangingPunct="0">
              <a:defRPr sz="1200">
                <a:solidFill>
                  <a:schemeClr val="bg1"/>
                </a:solidFill>
                <a:latin typeface="Arial" charset="0"/>
                <a:ea typeface="ＭＳ Ｐゴシック" pitchFamily="34" charset="-128"/>
              </a:defRPr>
            </a:lvl1pPr>
            <a:lvl2pPr marL="742950" indent="-285750" eaLnBrk="0" hangingPunct="0">
              <a:defRPr sz="1200">
                <a:solidFill>
                  <a:schemeClr val="bg1"/>
                </a:solidFill>
                <a:latin typeface="Arial" charset="0"/>
                <a:ea typeface="ＭＳ Ｐゴシック" pitchFamily="34" charset="-128"/>
              </a:defRPr>
            </a:lvl2pPr>
            <a:lvl3pPr marL="1143000" indent="-228600" eaLnBrk="0" hangingPunct="0">
              <a:defRPr sz="1200">
                <a:solidFill>
                  <a:schemeClr val="bg1"/>
                </a:solidFill>
                <a:latin typeface="Arial" charset="0"/>
                <a:ea typeface="ＭＳ Ｐゴシック" pitchFamily="34" charset="-128"/>
              </a:defRPr>
            </a:lvl3pPr>
            <a:lvl4pPr marL="1600200" indent="-228600" eaLnBrk="0" hangingPunct="0">
              <a:defRPr sz="1200">
                <a:solidFill>
                  <a:schemeClr val="bg1"/>
                </a:solidFill>
                <a:latin typeface="Arial" charset="0"/>
                <a:ea typeface="ＭＳ Ｐゴシック" pitchFamily="34" charset="-128"/>
              </a:defRPr>
            </a:lvl4pPr>
            <a:lvl5pPr marL="2057400" indent="-228600" eaLnBrk="0" hangingPunct="0">
              <a:defRPr sz="1200">
                <a:solidFill>
                  <a:schemeClr val="bg1"/>
                </a:solidFill>
                <a:latin typeface="Arial" charset="0"/>
                <a:ea typeface="ＭＳ Ｐゴシック" pitchFamily="34" charset="-128"/>
              </a:defRPr>
            </a:lvl5pPr>
            <a:lvl6pPr marL="2514600" indent="-228600" eaLnBrk="0" fontAlgn="base" hangingPunct="0">
              <a:spcBef>
                <a:spcPct val="0"/>
              </a:spcBef>
              <a:spcAft>
                <a:spcPct val="0"/>
              </a:spcAft>
              <a:defRPr sz="1200">
                <a:solidFill>
                  <a:schemeClr val="bg1"/>
                </a:solidFill>
                <a:latin typeface="Arial" charset="0"/>
                <a:ea typeface="ＭＳ Ｐゴシック" pitchFamily="34" charset="-128"/>
              </a:defRPr>
            </a:lvl6pPr>
            <a:lvl7pPr marL="2971800" indent="-228600" eaLnBrk="0" fontAlgn="base" hangingPunct="0">
              <a:spcBef>
                <a:spcPct val="0"/>
              </a:spcBef>
              <a:spcAft>
                <a:spcPct val="0"/>
              </a:spcAft>
              <a:defRPr sz="1200">
                <a:solidFill>
                  <a:schemeClr val="bg1"/>
                </a:solidFill>
                <a:latin typeface="Arial" charset="0"/>
                <a:ea typeface="ＭＳ Ｐゴシック" pitchFamily="34" charset="-128"/>
              </a:defRPr>
            </a:lvl7pPr>
            <a:lvl8pPr marL="3429000" indent="-228600" eaLnBrk="0" fontAlgn="base" hangingPunct="0">
              <a:spcBef>
                <a:spcPct val="0"/>
              </a:spcBef>
              <a:spcAft>
                <a:spcPct val="0"/>
              </a:spcAft>
              <a:defRPr sz="1200">
                <a:solidFill>
                  <a:schemeClr val="bg1"/>
                </a:solidFill>
                <a:latin typeface="Arial" charset="0"/>
                <a:ea typeface="ＭＳ Ｐゴシック" pitchFamily="34" charset="-128"/>
              </a:defRPr>
            </a:lvl8pPr>
            <a:lvl9pPr marL="3886200" indent="-228600" eaLnBrk="0" fontAlgn="base" hangingPunct="0">
              <a:spcBef>
                <a:spcPct val="0"/>
              </a:spcBef>
              <a:spcAft>
                <a:spcPct val="0"/>
              </a:spcAft>
              <a:defRPr sz="1200">
                <a:solidFill>
                  <a:schemeClr val="bg1"/>
                </a:solidFill>
                <a:latin typeface="Arial" charset="0"/>
                <a:ea typeface="ＭＳ Ｐゴシック" pitchFamily="34" charset="-128"/>
              </a:defRPr>
            </a:lvl9pPr>
          </a:lstStyle>
          <a:p>
            <a:pPr marL="0" indent="0" eaLnBrk="1" hangingPunct="1">
              <a:lnSpc>
                <a:spcPct val="150000"/>
              </a:lnSpc>
              <a:buClr>
                <a:schemeClr val="bg1"/>
              </a:buClr>
              <a:buSzPct val="120000"/>
            </a:pPr>
            <a:r>
              <a:rPr lang="de-DE" sz="1600" b="1" u="sng" dirty="0" err="1" smtClean="0">
                <a:solidFill>
                  <a:schemeClr val="tx1"/>
                </a:solidFill>
              </a:rPr>
              <a:t>Caculation</a:t>
            </a:r>
            <a:r>
              <a:rPr lang="de-DE" sz="1600" b="1" u="sng" dirty="0" smtClean="0">
                <a:solidFill>
                  <a:schemeClr val="tx1"/>
                </a:solidFill>
              </a:rPr>
              <a:t> </a:t>
            </a:r>
            <a:r>
              <a:rPr lang="de-DE" sz="1600" b="1" u="sng" dirty="0" err="1" smtClean="0">
                <a:solidFill>
                  <a:schemeClr val="tx1"/>
                </a:solidFill>
              </a:rPr>
              <a:t>for</a:t>
            </a:r>
            <a:r>
              <a:rPr lang="de-DE" sz="1600" b="1" u="sng" dirty="0" smtClean="0">
                <a:solidFill>
                  <a:schemeClr val="tx1"/>
                </a:solidFill>
              </a:rPr>
              <a:t> </a:t>
            </a:r>
            <a:r>
              <a:rPr lang="de-DE" sz="1600" b="1" u="sng" dirty="0" err="1" smtClean="0">
                <a:solidFill>
                  <a:schemeClr val="tx1"/>
                </a:solidFill>
              </a:rPr>
              <a:t>suction</a:t>
            </a:r>
            <a:r>
              <a:rPr lang="de-DE" sz="1600" b="1" u="sng" dirty="0" smtClean="0">
                <a:solidFill>
                  <a:schemeClr val="tx1"/>
                </a:solidFill>
              </a:rPr>
              <a:t>-</a:t>
            </a:r>
            <a:r>
              <a:rPr lang="de-DE" sz="1600" b="1" u="sng" dirty="0" err="1" smtClean="0">
                <a:solidFill>
                  <a:schemeClr val="tx1"/>
                </a:solidFill>
              </a:rPr>
              <a:t>pressure</a:t>
            </a:r>
            <a:r>
              <a:rPr lang="de-DE" sz="1600" b="1" u="sng" dirty="0" smtClean="0">
                <a:solidFill>
                  <a:schemeClr val="tx1"/>
                </a:solidFill>
              </a:rPr>
              <a:t>-tank </a:t>
            </a:r>
            <a:r>
              <a:rPr lang="de-DE" sz="1600" b="1" u="sng" dirty="0" err="1" smtClean="0">
                <a:solidFill>
                  <a:schemeClr val="tx1"/>
                </a:solidFill>
              </a:rPr>
              <a:t>vehicle</a:t>
            </a:r>
            <a:endParaRPr lang="de-DE" sz="1600" b="1" u="sng" dirty="0" smtClean="0">
              <a:solidFill>
                <a:schemeClr val="tx1"/>
              </a:solidFill>
            </a:endParaRPr>
          </a:p>
          <a:p>
            <a:pPr marL="0" indent="0" eaLnBrk="1" hangingPunct="1">
              <a:buClr>
                <a:schemeClr val="bg1"/>
              </a:buClr>
              <a:buSzPct val="120000"/>
            </a:pPr>
            <a:endParaRPr lang="de-DE" sz="1600" b="1" i="1" dirty="0" smtClean="0">
              <a:solidFill>
                <a:schemeClr val="tx1"/>
              </a:solidFill>
            </a:endParaRPr>
          </a:p>
          <a:p>
            <a:pPr marL="0" indent="0" eaLnBrk="1" hangingPunct="1">
              <a:buClr>
                <a:schemeClr val="bg1"/>
              </a:buClr>
              <a:buSzPct val="120000"/>
            </a:pPr>
            <a:r>
              <a:rPr lang="de-DE" sz="1600" b="1" i="1" dirty="0" err="1" smtClean="0">
                <a:solidFill>
                  <a:schemeClr val="tx1"/>
                </a:solidFill>
              </a:rPr>
              <a:t>one</a:t>
            </a:r>
            <a:r>
              <a:rPr lang="de-DE" sz="1600" b="1" i="1" dirty="0" smtClean="0">
                <a:solidFill>
                  <a:schemeClr val="tx1"/>
                </a:solidFill>
              </a:rPr>
              <a:t> </a:t>
            </a:r>
            <a:r>
              <a:rPr lang="de-DE" sz="1600" b="1" i="1" dirty="0" err="1" smtClean="0">
                <a:solidFill>
                  <a:schemeClr val="tx1"/>
                </a:solidFill>
              </a:rPr>
              <a:t>vehicle</a:t>
            </a:r>
            <a:r>
              <a:rPr lang="de-DE" sz="1600" b="1" i="1" dirty="0" smtClean="0">
                <a:solidFill>
                  <a:schemeClr val="tx1"/>
                </a:solidFill>
              </a:rPr>
              <a:t>:	10.000 </a:t>
            </a:r>
            <a:r>
              <a:rPr lang="de-DE" sz="1600" b="1" i="1" dirty="0" err="1" smtClean="0">
                <a:solidFill>
                  <a:schemeClr val="tx1"/>
                </a:solidFill>
              </a:rPr>
              <a:t>Litres</a:t>
            </a:r>
            <a:endParaRPr lang="de-DE" sz="1600" b="1" i="1" dirty="0">
              <a:solidFill>
                <a:schemeClr val="tx1"/>
              </a:solidFill>
            </a:endParaRPr>
          </a:p>
          <a:p>
            <a:pPr marL="0" indent="0" eaLnBrk="1" hangingPunct="1">
              <a:buClr>
                <a:schemeClr val="bg1"/>
              </a:buClr>
              <a:buSzPct val="120000"/>
            </a:pPr>
            <a:r>
              <a:rPr lang="de-DE" sz="1600" b="1" i="1" dirty="0" err="1">
                <a:solidFill>
                  <a:schemeClr val="tx1"/>
                </a:solidFill>
              </a:rPr>
              <a:t>o</a:t>
            </a:r>
            <a:r>
              <a:rPr lang="de-DE" sz="1600" b="1" i="1" dirty="0" err="1" smtClean="0">
                <a:solidFill>
                  <a:schemeClr val="tx1"/>
                </a:solidFill>
              </a:rPr>
              <a:t>ne</a:t>
            </a:r>
            <a:r>
              <a:rPr lang="de-DE" sz="1600" b="1" i="1" dirty="0" smtClean="0">
                <a:solidFill>
                  <a:schemeClr val="tx1"/>
                </a:solidFill>
              </a:rPr>
              <a:t> </a:t>
            </a:r>
            <a:r>
              <a:rPr lang="de-DE" sz="1600" b="1" i="1" dirty="0" err="1" smtClean="0">
                <a:solidFill>
                  <a:schemeClr val="tx1"/>
                </a:solidFill>
              </a:rPr>
              <a:t>truckload</a:t>
            </a:r>
            <a:r>
              <a:rPr lang="de-DE" sz="1600" b="1" i="1" dirty="0" smtClean="0">
                <a:solidFill>
                  <a:schemeClr val="tx1"/>
                </a:solidFill>
              </a:rPr>
              <a:t>:	5 </a:t>
            </a:r>
            <a:r>
              <a:rPr lang="de-DE" sz="1600" b="1" i="1" dirty="0" err="1" smtClean="0">
                <a:solidFill>
                  <a:schemeClr val="tx1"/>
                </a:solidFill>
              </a:rPr>
              <a:t>tanks</a:t>
            </a:r>
            <a:endParaRPr lang="de-DE" sz="1600" b="1" i="1" dirty="0" smtClean="0">
              <a:solidFill>
                <a:schemeClr val="tx1"/>
              </a:solidFill>
            </a:endParaRPr>
          </a:p>
          <a:p>
            <a:pPr marL="0" indent="0" eaLnBrk="1" hangingPunct="1">
              <a:buClr>
                <a:schemeClr val="bg1"/>
              </a:buClr>
              <a:buSzPct val="120000"/>
            </a:pPr>
            <a:endParaRPr lang="de-DE" sz="1600" b="1" i="1" dirty="0" smtClean="0">
              <a:solidFill>
                <a:schemeClr val="tx1"/>
              </a:solidFill>
            </a:endParaRPr>
          </a:p>
          <a:p>
            <a:pPr marL="0" indent="0" eaLnBrk="1" hangingPunct="1">
              <a:buClr>
                <a:schemeClr val="bg1"/>
              </a:buClr>
              <a:buSzPct val="120000"/>
            </a:pPr>
            <a:r>
              <a:rPr lang="de-DE" sz="1600" b="1" i="1" dirty="0" smtClean="0">
                <a:solidFill>
                  <a:schemeClr val="tx1"/>
                </a:solidFill>
              </a:rPr>
              <a:t>2 </a:t>
            </a:r>
            <a:r>
              <a:rPr lang="de-DE" sz="1600" b="1" i="1" dirty="0" err="1" smtClean="0">
                <a:solidFill>
                  <a:schemeClr val="tx1"/>
                </a:solidFill>
              </a:rPr>
              <a:t>tours</a:t>
            </a:r>
            <a:r>
              <a:rPr lang="de-DE" sz="1600" b="1" i="1" dirty="0" smtClean="0">
                <a:solidFill>
                  <a:schemeClr val="tx1"/>
                </a:solidFill>
              </a:rPr>
              <a:t> per </a:t>
            </a:r>
            <a:r>
              <a:rPr lang="de-DE" sz="1600" b="1" i="1" dirty="0" err="1" smtClean="0">
                <a:solidFill>
                  <a:schemeClr val="tx1"/>
                </a:solidFill>
              </a:rPr>
              <a:t>vehicle</a:t>
            </a:r>
            <a:r>
              <a:rPr lang="de-DE" sz="1600" b="1" i="1" dirty="0" smtClean="0">
                <a:solidFill>
                  <a:schemeClr val="tx1"/>
                </a:solidFill>
              </a:rPr>
              <a:t> </a:t>
            </a:r>
            <a:r>
              <a:rPr lang="de-DE" sz="1600" b="1" i="1" dirty="0" err="1" smtClean="0">
                <a:solidFill>
                  <a:schemeClr val="tx1"/>
                </a:solidFill>
              </a:rPr>
              <a:t>and</a:t>
            </a:r>
            <a:r>
              <a:rPr lang="de-DE" sz="1600" b="1" i="1" dirty="0" smtClean="0">
                <a:solidFill>
                  <a:schemeClr val="tx1"/>
                </a:solidFill>
              </a:rPr>
              <a:t> per </a:t>
            </a:r>
            <a:r>
              <a:rPr lang="de-DE" sz="1600" b="1" i="1" dirty="0" err="1" smtClean="0">
                <a:solidFill>
                  <a:schemeClr val="tx1"/>
                </a:solidFill>
              </a:rPr>
              <a:t>day</a:t>
            </a:r>
            <a:r>
              <a:rPr lang="de-DE" sz="1600" b="1" i="1" dirty="0" smtClean="0">
                <a:solidFill>
                  <a:schemeClr val="tx1"/>
                </a:solidFill>
              </a:rPr>
              <a:t> </a:t>
            </a:r>
            <a:r>
              <a:rPr lang="de-DE" sz="1600" b="1" i="1" dirty="0" err="1" smtClean="0">
                <a:solidFill>
                  <a:schemeClr val="tx1"/>
                </a:solidFill>
              </a:rPr>
              <a:t>are</a:t>
            </a:r>
            <a:r>
              <a:rPr lang="de-DE" sz="1600" b="1" i="1" dirty="0" smtClean="0">
                <a:solidFill>
                  <a:schemeClr val="tx1"/>
                </a:solidFill>
              </a:rPr>
              <a:t> </a:t>
            </a:r>
            <a:r>
              <a:rPr lang="de-DE" sz="1600" b="1" i="1" dirty="0" err="1" smtClean="0">
                <a:solidFill>
                  <a:schemeClr val="tx1"/>
                </a:solidFill>
              </a:rPr>
              <a:t>possible</a:t>
            </a:r>
            <a:r>
              <a:rPr lang="de-DE" sz="1600" b="1" i="1" dirty="0" smtClean="0">
                <a:solidFill>
                  <a:schemeClr val="tx1"/>
                </a:solidFill>
              </a:rPr>
              <a:t>.</a:t>
            </a:r>
          </a:p>
          <a:p>
            <a:pPr marL="0" indent="0" eaLnBrk="1" hangingPunct="1">
              <a:buClr>
                <a:schemeClr val="bg1"/>
              </a:buClr>
              <a:buSzPct val="120000"/>
            </a:pPr>
            <a:endParaRPr lang="de-DE" sz="1600" b="1" i="1" dirty="0">
              <a:solidFill>
                <a:schemeClr val="tx1"/>
              </a:solidFill>
            </a:endParaRPr>
          </a:p>
          <a:p>
            <a:pPr marL="0" indent="0" eaLnBrk="1" hangingPunct="1">
              <a:buClr>
                <a:schemeClr val="bg1"/>
              </a:buClr>
              <a:buSzPct val="120000"/>
            </a:pPr>
            <a:r>
              <a:rPr lang="de-DE" sz="1600" b="1" i="1" dirty="0" err="1">
                <a:solidFill>
                  <a:schemeClr val="tx1"/>
                </a:solidFill>
              </a:rPr>
              <a:t>A</a:t>
            </a:r>
            <a:r>
              <a:rPr lang="de-DE" sz="1600" b="1" i="1" dirty="0" err="1" smtClean="0">
                <a:solidFill>
                  <a:schemeClr val="tx1"/>
                </a:solidFill>
              </a:rPr>
              <a:t>pproximately</a:t>
            </a:r>
            <a:r>
              <a:rPr lang="de-DE" sz="1600" b="1" i="1" dirty="0" smtClean="0">
                <a:solidFill>
                  <a:schemeClr val="tx1"/>
                </a:solidFill>
              </a:rPr>
              <a:t> 8 </a:t>
            </a:r>
            <a:r>
              <a:rPr lang="de-DE" sz="1600" b="1" dirty="0" err="1">
                <a:solidFill>
                  <a:schemeClr val="tx1"/>
                </a:solidFill>
              </a:rPr>
              <a:t>suction</a:t>
            </a:r>
            <a:r>
              <a:rPr lang="de-DE" sz="1600" b="1" dirty="0">
                <a:solidFill>
                  <a:schemeClr val="tx1"/>
                </a:solidFill>
              </a:rPr>
              <a:t>-</a:t>
            </a:r>
            <a:r>
              <a:rPr lang="de-DE" sz="1600" b="1" dirty="0" err="1">
                <a:solidFill>
                  <a:schemeClr val="tx1"/>
                </a:solidFill>
              </a:rPr>
              <a:t>pressure</a:t>
            </a:r>
            <a:r>
              <a:rPr lang="de-DE" sz="1600" b="1" dirty="0">
                <a:solidFill>
                  <a:schemeClr val="tx1"/>
                </a:solidFill>
              </a:rPr>
              <a:t>-tank </a:t>
            </a:r>
            <a:r>
              <a:rPr lang="de-DE" sz="1600" b="1" dirty="0" err="1" smtClean="0">
                <a:solidFill>
                  <a:schemeClr val="tx1"/>
                </a:solidFill>
              </a:rPr>
              <a:t>vehicle</a:t>
            </a:r>
            <a:r>
              <a:rPr lang="de-DE" sz="1600" b="1" dirty="0" smtClean="0">
                <a:solidFill>
                  <a:schemeClr val="tx1"/>
                </a:solidFill>
              </a:rPr>
              <a:t> </a:t>
            </a:r>
            <a:r>
              <a:rPr lang="de-DE" sz="1600" b="1" dirty="0" err="1" smtClean="0">
                <a:solidFill>
                  <a:schemeClr val="tx1"/>
                </a:solidFill>
              </a:rPr>
              <a:t>are</a:t>
            </a:r>
            <a:r>
              <a:rPr lang="de-DE" sz="1600" b="1" dirty="0" smtClean="0">
                <a:solidFill>
                  <a:schemeClr val="tx1"/>
                </a:solidFill>
              </a:rPr>
              <a:t> </a:t>
            </a:r>
            <a:r>
              <a:rPr lang="de-DE" sz="1600" b="1" dirty="0" err="1" smtClean="0">
                <a:solidFill>
                  <a:schemeClr val="tx1"/>
                </a:solidFill>
              </a:rPr>
              <a:t>needed</a:t>
            </a:r>
            <a:r>
              <a:rPr lang="de-DE" sz="1600" b="1" dirty="0" smtClean="0">
                <a:solidFill>
                  <a:schemeClr val="tx1"/>
                </a:solidFill>
              </a:rPr>
              <a:t>!</a:t>
            </a:r>
          </a:p>
          <a:p>
            <a:pPr marL="0" indent="0" eaLnBrk="1" hangingPunct="1">
              <a:buClr>
                <a:schemeClr val="bg1"/>
              </a:buClr>
              <a:buSzPct val="120000"/>
            </a:pPr>
            <a:endParaRPr lang="de-DE" sz="1600" b="1" i="1" dirty="0">
              <a:solidFill>
                <a:schemeClr val="tx1"/>
              </a:solidFill>
            </a:endParaRPr>
          </a:p>
          <a:p>
            <a:pPr marL="0" indent="0" eaLnBrk="1" hangingPunct="1">
              <a:buClr>
                <a:schemeClr val="bg1"/>
              </a:buClr>
              <a:buSzPct val="120000"/>
            </a:pPr>
            <a:r>
              <a:rPr lang="de-DE" sz="1600" b="1" i="1" dirty="0" smtClean="0">
                <a:solidFill>
                  <a:schemeClr val="tx1"/>
                </a:solidFill>
              </a:rPr>
              <a:t>1 </a:t>
            </a:r>
            <a:r>
              <a:rPr lang="de-DE" sz="1600" b="1" i="1" dirty="0" err="1" smtClean="0">
                <a:solidFill>
                  <a:schemeClr val="tx1"/>
                </a:solidFill>
              </a:rPr>
              <a:t>vehicle</a:t>
            </a:r>
            <a:r>
              <a:rPr lang="de-DE" sz="1600" b="1" i="1" dirty="0" smtClean="0">
                <a:solidFill>
                  <a:schemeClr val="tx1"/>
                </a:solidFill>
              </a:rPr>
              <a:t>	           875.000.000 MNT</a:t>
            </a:r>
            <a:endParaRPr lang="de-DE" sz="1600" b="1" i="1" dirty="0">
              <a:solidFill>
                <a:schemeClr val="tx1"/>
              </a:solidFill>
            </a:endParaRPr>
          </a:p>
          <a:p>
            <a:pPr marL="0" indent="0" eaLnBrk="1" hangingPunct="1">
              <a:lnSpc>
                <a:spcPct val="150000"/>
              </a:lnSpc>
              <a:buClr>
                <a:schemeClr val="bg1"/>
              </a:buClr>
              <a:buSzPct val="120000"/>
            </a:pPr>
            <a:r>
              <a:rPr lang="de-DE" sz="1600" b="1" i="1" dirty="0" smtClean="0">
                <a:solidFill>
                  <a:schemeClr val="tx1"/>
                </a:solidFill>
              </a:rPr>
              <a:t>8 </a:t>
            </a:r>
            <a:r>
              <a:rPr lang="de-DE" sz="1600" b="1" i="1" dirty="0" err="1">
                <a:solidFill>
                  <a:schemeClr val="tx1"/>
                </a:solidFill>
              </a:rPr>
              <a:t>vehicle</a:t>
            </a:r>
            <a:r>
              <a:rPr lang="de-DE" sz="1600" b="1" i="1" dirty="0">
                <a:solidFill>
                  <a:schemeClr val="tx1"/>
                </a:solidFill>
              </a:rPr>
              <a:t>	           7.000.000.000 </a:t>
            </a:r>
            <a:r>
              <a:rPr lang="de-DE" sz="1600" b="1" i="1" dirty="0" smtClean="0">
                <a:solidFill>
                  <a:schemeClr val="tx1"/>
                </a:solidFill>
              </a:rPr>
              <a:t>MNT</a:t>
            </a:r>
          </a:p>
          <a:p>
            <a:pPr marL="0" indent="0" eaLnBrk="1" hangingPunct="1">
              <a:lnSpc>
                <a:spcPct val="150000"/>
              </a:lnSpc>
              <a:buClr>
                <a:schemeClr val="bg1"/>
              </a:buClr>
              <a:buSzPct val="120000"/>
            </a:pPr>
            <a:endParaRPr lang="de-DE" sz="1600" b="1" i="1" dirty="0">
              <a:solidFill>
                <a:schemeClr val="tx1"/>
              </a:solidFill>
            </a:endParaRPr>
          </a:p>
          <a:p>
            <a:pPr marL="0" indent="0" eaLnBrk="1" hangingPunct="1">
              <a:buClr>
                <a:schemeClr val="bg1"/>
              </a:buClr>
              <a:buSzPct val="120000"/>
            </a:pPr>
            <a:r>
              <a:rPr lang="de-DE" sz="1600" b="1" i="1" dirty="0" err="1" smtClean="0">
                <a:solidFill>
                  <a:schemeClr val="tx1"/>
                </a:solidFill>
              </a:rPr>
              <a:t>costs</a:t>
            </a:r>
            <a:r>
              <a:rPr lang="de-DE" sz="1600" b="1" i="1" dirty="0" smtClean="0">
                <a:solidFill>
                  <a:schemeClr val="tx1"/>
                </a:solidFill>
              </a:rPr>
              <a:t> </a:t>
            </a:r>
            <a:r>
              <a:rPr lang="de-DE" sz="1600" b="1" i="1" dirty="0" err="1">
                <a:solidFill>
                  <a:schemeClr val="tx1"/>
                </a:solidFill>
              </a:rPr>
              <a:t>employees</a:t>
            </a:r>
            <a:r>
              <a:rPr lang="de-DE" sz="1600" b="1" i="1" dirty="0">
                <a:solidFill>
                  <a:schemeClr val="tx1"/>
                </a:solidFill>
              </a:rPr>
              <a:t> </a:t>
            </a:r>
            <a:r>
              <a:rPr lang="de-DE" sz="1600" b="1" i="1" dirty="0" err="1">
                <a:solidFill>
                  <a:schemeClr val="tx1"/>
                </a:solidFill>
              </a:rPr>
              <a:t>each</a:t>
            </a:r>
            <a:r>
              <a:rPr lang="de-DE" sz="1600" b="1" i="1" dirty="0">
                <a:solidFill>
                  <a:schemeClr val="tx1"/>
                </a:solidFill>
              </a:rPr>
              <a:t> </a:t>
            </a:r>
            <a:r>
              <a:rPr lang="de-DE" sz="1600" b="1" i="1" dirty="0" err="1" smtClean="0">
                <a:solidFill>
                  <a:schemeClr val="tx1"/>
                </a:solidFill>
              </a:rPr>
              <a:t>year</a:t>
            </a:r>
            <a:r>
              <a:rPr lang="de-DE" sz="1600" b="1" i="1" dirty="0">
                <a:solidFill>
                  <a:schemeClr val="tx1"/>
                </a:solidFill>
              </a:rPr>
              <a:t> </a:t>
            </a:r>
            <a:r>
              <a:rPr lang="de-DE" sz="1600" b="1" i="1" dirty="0" smtClean="0">
                <a:solidFill>
                  <a:schemeClr val="tx1"/>
                </a:solidFill>
              </a:rPr>
              <a:t>      ~ 403.200.000 MNT</a:t>
            </a:r>
            <a:endParaRPr lang="de-DE" sz="1800" b="1" i="1" dirty="0">
              <a:solidFill>
                <a:schemeClr val="tx1"/>
              </a:solidFill>
            </a:endParaRPr>
          </a:p>
        </p:txBody>
      </p:sp>
    </p:spTree>
    <p:extLst>
      <p:ext uri="{BB962C8B-B14F-4D97-AF65-F5344CB8AC3E}">
        <p14:creationId xmlns="" xmlns:p14="http://schemas.microsoft.com/office/powerpoint/2010/main" val="30516696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1"/>
            <a:ext cx="7772400" cy="2762250"/>
          </a:xfrm>
        </p:spPr>
        <p:txBody>
          <a:bodyPr>
            <a:noAutofit/>
          </a:bodyPr>
          <a:lstStyle/>
          <a:p>
            <a:r>
              <a:rPr lang="en-US" sz="2400" b="1" dirty="0" smtClean="0">
                <a:latin typeface="Arial" pitchFamily="34" charset="0"/>
                <a:cs typeface="Arial" pitchFamily="34" charset="0"/>
              </a:rPr>
              <a:t>2.  TECHNICAL </a:t>
            </a:r>
            <a:r>
              <a:rPr lang="en-US" sz="2400" b="1" dirty="0">
                <a:latin typeface="Arial" pitchFamily="34" charset="0"/>
                <a:cs typeface="Arial" pitchFamily="34" charset="0"/>
              </a:rPr>
              <a:t>AND ECONOMIC SUBSTANTIATION OF EFFLUENT TREATMENT PLANT OF TANNERY WHICH IS BEING BUILT IN THE NEW INHABITAD ZONA OF ULAANBAATAR </a:t>
            </a:r>
            <a:r>
              <a:rPr lang="en-US" sz="2400" b="1" dirty="0" smtClean="0">
                <a:latin typeface="Arial" pitchFamily="34" charset="0"/>
                <a:cs typeface="Arial" pitchFamily="34" charset="0"/>
              </a:rPr>
              <a:t>CITY /250 </a:t>
            </a:r>
            <a:r>
              <a:rPr lang="en-US" sz="2400" b="1" dirty="0" err="1" smtClean="0">
                <a:latin typeface="Arial" pitchFamily="34" charset="0"/>
                <a:cs typeface="Arial" pitchFamily="34" charset="0"/>
              </a:rPr>
              <a:t>mln</a:t>
            </a:r>
            <a:r>
              <a:rPr lang="en-US" sz="2400" b="1" dirty="0" smtClean="0">
                <a:latin typeface="Arial" pitchFamily="34" charset="0"/>
                <a:cs typeface="Arial" pitchFamily="34" charset="0"/>
              </a:rPr>
              <a:t> Euro/</a:t>
            </a:r>
            <a:endParaRPr lang="en-US" sz="2400" dirty="0">
              <a:latin typeface="Arial" pitchFamily="34" charset="0"/>
              <a:cs typeface="Arial" pitchFamily="34" charset="0"/>
            </a:endParaRPr>
          </a:p>
        </p:txBody>
      </p:sp>
      <p:pic>
        <p:nvPicPr>
          <p:cNvPr id="4" name="Picture 3"/>
          <p:cNvPicPr/>
          <p:nvPr/>
        </p:nvPicPr>
        <p:blipFill>
          <a:blip r:embed="rId2" cstate="print"/>
          <a:srcRect/>
          <a:stretch>
            <a:fillRect/>
          </a:stretch>
        </p:blipFill>
        <p:spPr bwMode="auto">
          <a:xfrm>
            <a:off x="2209800" y="3581400"/>
            <a:ext cx="4724400" cy="218202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pPr lvl="0"/>
            <a:r>
              <a:rPr lang="mn-MN" b="1" i="1" u="sng" dirty="0" smtClean="0"/>
              <a:t>Perspective </a:t>
            </a:r>
            <a:r>
              <a:rPr lang="mn-MN" b="1" i="1" u="sng" dirty="0"/>
              <a:t>1:</a:t>
            </a:r>
            <a:r>
              <a:rPr lang="mn-MN" i="1" dirty="0"/>
              <a:t> to become the globally recognized, highly developed capital city and the international business center with strong economy and high level of the information, education and technology.</a:t>
            </a:r>
            <a:endParaRPr lang="mn-MN" dirty="0"/>
          </a:p>
          <a:p>
            <a:pPr lvl="0"/>
            <a:r>
              <a:rPr lang="mn-MN" b="1" i="1" u="sng" dirty="0"/>
              <a:t>Perspective 2:</a:t>
            </a:r>
            <a:r>
              <a:rPr lang="mn-MN" b="1" i="1" dirty="0"/>
              <a:t> </a:t>
            </a:r>
            <a:r>
              <a:rPr lang="mn-MN" i="1" dirty="0"/>
              <a:t>to have the proper policy of the urban construction and land organization to provide with the infrastructure and to improve the residential condition of citizens.</a:t>
            </a:r>
            <a:endParaRPr lang="mn-MN" dirty="0"/>
          </a:p>
          <a:p>
            <a:pPr lvl="0"/>
            <a:r>
              <a:rPr lang="mn-MN" b="1" i="1" u="sng" dirty="0"/>
              <a:t>Perspective 3:</a:t>
            </a:r>
            <a:r>
              <a:rPr lang="mn-MN" i="1" dirty="0"/>
              <a:t> to become the progressive, legal city forming the healthy, safe environment and developing the social wealth.</a:t>
            </a:r>
            <a:endParaRPr lang="mn-MN" dirty="0"/>
          </a:p>
          <a:p>
            <a:pPr lvl="0"/>
            <a:r>
              <a:rPr lang="mn-MN" b="1" i="1" u="sng" dirty="0"/>
              <a:t>Perspective 4:</a:t>
            </a:r>
            <a:r>
              <a:rPr lang="mn-MN" i="1" dirty="0"/>
              <a:t> to become the efficient city with state management reporting the result of the works to the public, allowing the public participation and private enterprises to participate in the state service.</a:t>
            </a:r>
            <a:endParaRPr lang="mn-MN" dirty="0"/>
          </a:p>
          <a:p>
            <a:pPr lvl="0"/>
            <a:r>
              <a:rPr lang="mn-MN" b="1" i="1" u="sng" dirty="0"/>
              <a:t>Perspective 5: </a:t>
            </a:r>
            <a:r>
              <a:rPr lang="mn-MN" i="1" dirty="0"/>
              <a:t>to become the central city of tourism in the region of Asia.</a:t>
            </a:r>
            <a:endParaRPr lang="mn-MN" dirty="0"/>
          </a:p>
          <a:p>
            <a:endParaRPr lang="en-US" dirty="0"/>
          </a:p>
        </p:txBody>
      </p:sp>
      <p:sp>
        <p:nvSpPr>
          <p:cNvPr id="2" name="Title 1"/>
          <p:cNvSpPr>
            <a:spLocks noGrp="1"/>
          </p:cNvSpPr>
          <p:nvPr>
            <p:ph type="title"/>
          </p:nvPr>
        </p:nvSpPr>
        <p:spPr/>
        <p:txBody>
          <a:bodyPr>
            <a:normAutofit/>
          </a:bodyPr>
          <a:lstStyle/>
          <a:p>
            <a:pPr lvl="0"/>
            <a:r>
              <a:rPr lang="en-US" sz="3200" b="1" dirty="0" smtClean="0">
                <a:latin typeface="Arial" pitchFamily="34" charset="0"/>
                <a:cs typeface="Arial" pitchFamily="34" charset="0"/>
              </a:rPr>
              <a:t>Development program of Ulaanbaatar area (2005-2015).</a:t>
            </a:r>
            <a:endParaRPr lang="en-US" dirty="0">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457200" y="228600"/>
            <a:ext cx="8534400" cy="617220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p:spPr>
        <p:txBody>
          <a:bodyPr>
            <a:normAutofit fontScale="47500" lnSpcReduction="20000"/>
          </a:bodyPr>
          <a:lstStyle/>
          <a:p>
            <a:r>
              <a:rPr lang="en-US" b="1" dirty="0"/>
              <a:t>Purpose of treatment plant</a:t>
            </a:r>
            <a:r>
              <a:rPr lang="mn-MN" b="1" dirty="0"/>
              <a:t>:</a:t>
            </a:r>
            <a:endParaRPr lang="en-US" dirty="0"/>
          </a:p>
          <a:p>
            <a:pPr lvl="0"/>
            <a:r>
              <a:rPr lang="en-US" dirty="0"/>
              <a:t>To treat the wastewater from effluent treatment plant of tanneries, units of  Industrial Technology Park and apartments and public services in the new inhabited </a:t>
            </a:r>
            <a:r>
              <a:rPr lang="en-US" dirty="0" err="1"/>
              <a:t>zona</a:t>
            </a:r>
            <a:r>
              <a:rPr lang="en-US" dirty="0"/>
              <a:t> of Ulaanbaatar</a:t>
            </a:r>
            <a:r>
              <a:rPr lang="mn-MN" dirty="0"/>
              <a:t>.</a:t>
            </a:r>
            <a:endParaRPr lang="en-US" dirty="0"/>
          </a:p>
          <a:p>
            <a:pPr lvl="0"/>
            <a:r>
              <a:rPr lang="en-US" dirty="0"/>
              <a:t>Reuse the treated water for technological application of tanneries</a:t>
            </a:r>
          </a:p>
          <a:p>
            <a:r>
              <a:rPr lang="en-US" dirty="0"/>
              <a:t> </a:t>
            </a:r>
          </a:p>
          <a:p>
            <a:r>
              <a:rPr lang="en-US" b="1" dirty="0"/>
              <a:t>Location of pre-treatment plant</a:t>
            </a:r>
            <a:r>
              <a:rPr lang="mn-MN" b="1" dirty="0"/>
              <a:t>:</a:t>
            </a:r>
            <a:endParaRPr lang="en-US" dirty="0"/>
          </a:p>
          <a:p>
            <a:pPr lvl="0"/>
            <a:r>
              <a:rPr lang="en-US" dirty="0"/>
              <a:t>Approximately </a:t>
            </a:r>
            <a:r>
              <a:rPr lang="mn-MN" dirty="0"/>
              <a:t>40 </a:t>
            </a:r>
            <a:r>
              <a:rPr lang="en-US" dirty="0"/>
              <a:t>km from Ulaanbaatar, is located in the 20</a:t>
            </a:r>
            <a:r>
              <a:rPr lang="en-US" baseline="30000" dirty="0"/>
              <a:t>th</a:t>
            </a:r>
            <a:r>
              <a:rPr lang="en-US" dirty="0"/>
              <a:t> </a:t>
            </a:r>
            <a:r>
              <a:rPr lang="en-US" dirty="0" err="1"/>
              <a:t>khoroo</a:t>
            </a:r>
            <a:r>
              <a:rPr lang="en-US" dirty="0"/>
              <a:t> of </a:t>
            </a:r>
            <a:r>
              <a:rPr lang="en-US" dirty="0" err="1"/>
              <a:t>Songinokhairkhan</a:t>
            </a:r>
            <a:r>
              <a:rPr lang="en-US" dirty="0"/>
              <a:t> district, the South part of former </a:t>
            </a:r>
            <a:r>
              <a:rPr lang="mn-MN" dirty="0"/>
              <a:t>“</a:t>
            </a:r>
            <a:r>
              <a:rPr lang="en-US" dirty="0" err="1"/>
              <a:t>Khurgani</a:t>
            </a:r>
            <a:r>
              <a:rPr lang="en-US" dirty="0"/>
              <a:t> farmer</a:t>
            </a:r>
            <a:r>
              <a:rPr lang="mn-MN" dirty="0"/>
              <a:t>”.</a:t>
            </a:r>
            <a:endParaRPr lang="en-US" dirty="0"/>
          </a:p>
          <a:p>
            <a:pPr lvl="0"/>
            <a:r>
              <a:rPr lang="en-US" dirty="0"/>
              <a:t>The selected </a:t>
            </a:r>
            <a:r>
              <a:rPr lang="en-US" dirty="0" err="1"/>
              <a:t>locatioin</a:t>
            </a:r>
            <a:r>
              <a:rPr lang="en-US" dirty="0"/>
              <a:t> is 10 km from </a:t>
            </a:r>
            <a:r>
              <a:rPr lang="mn-MN" dirty="0"/>
              <a:t> “</a:t>
            </a:r>
            <a:r>
              <a:rPr lang="en-US" dirty="0" err="1"/>
              <a:t>Emeelt</a:t>
            </a:r>
            <a:r>
              <a:rPr lang="en-US" dirty="0"/>
              <a:t> market</a:t>
            </a:r>
            <a:r>
              <a:rPr lang="mn-MN" dirty="0"/>
              <a:t>”.</a:t>
            </a:r>
            <a:endParaRPr lang="en-US" dirty="0"/>
          </a:p>
          <a:p>
            <a:pPr lvl="0"/>
            <a:r>
              <a:rPr lang="en-US" dirty="0"/>
              <a:t>The basin of </a:t>
            </a:r>
            <a:r>
              <a:rPr lang="en-US" dirty="0" err="1"/>
              <a:t>Tuul</a:t>
            </a:r>
            <a:r>
              <a:rPr lang="en-US" dirty="0"/>
              <a:t> river is </a:t>
            </a:r>
            <a:r>
              <a:rPr lang="mn-MN" dirty="0"/>
              <a:t>5</a:t>
            </a:r>
            <a:r>
              <a:rPr lang="en-US" dirty="0"/>
              <a:t> km</a:t>
            </a:r>
            <a:r>
              <a:rPr lang="mn-MN" dirty="0"/>
              <a:t>.</a:t>
            </a:r>
            <a:endParaRPr lang="en-US" dirty="0"/>
          </a:p>
          <a:p>
            <a:r>
              <a:rPr lang="mn-MN" dirty="0"/>
              <a:t> </a:t>
            </a:r>
            <a:endParaRPr lang="en-US" dirty="0"/>
          </a:p>
          <a:p>
            <a:r>
              <a:rPr lang="en-US" b="1" dirty="0"/>
              <a:t>The capacity of Industrial Technology Park and its tannery</a:t>
            </a:r>
            <a:r>
              <a:rPr lang="mn-MN" b="1" dirty="0"/>
              <a:t>:</a:t>
            </a:r>
            <a:endParaRPr lang="en-US" dirty="0"/>
          </a:p>
          <a:p>
            <a:r>
              <a:rPr lang="en-US" i="1" dirty="0"/>
              <a:t>Capacity per year</a:t>
            </a:r>
            <a:r>
              <a:rPr lang="mn-MN" dirty="0"/>
              <a:t>:</a:t>
            </a:r>
            <a:endParaRPr lang="en-US" dirty="0"/>
          </a:p>
          <a:p>
            <a:pPr lvl="0"/>
            <a:r>
              <a:rPr lang="en-US" dirty="0"/>
              <a:t>Hides of big cattle</a:t>
            </a:r>
            <a:r>
              <a:rPr lang="mn-MN" dirty="0"/>
              <a:t>  		   930.0 </a:t>
            </a:r>
            <a:r>
              <a:rPr lang="en-US" dirty="0"/>
              <a:t>thousand</a:t>
            </a:r>
          </a:p>
          <a:p>
            <a:pPr lvl="0"/>
            <a:r>
              <a:rPr lang="en-US" dirty="0"/>
              <a:t>Skin of small </a:t>
            </a:r>
            <a:r>
              <a:rPr lang="en-US" dirty="0" err="1"/>
              <a:t>catlle</a:t>
            </a:r>
            <a:r>
              <a:rPr lang="mn-MN" dirty="0"/>
              <a:t> 		5 747.0 </a:t>
            </a:r>
            <a:r>
              <a:rPr lang="en-US" dirty="0"/>
              <a:t>thousand</a:t>
            </a:r>
          </a:p>
          <a:p>
            <a:r>
              <a:rPr lang="en-US" dirty="0"/>
              <a:t>                 Total</a:t>
            </a:r>
            <a:r>
              <a:rPr lang="mn-MN" dirty="0"/>
              <a:t>			6 677.0 </a:t>
            </a:r>
            <a:r>
              <a:rPr lang="en-US" dirty="0"/>
              <a:t>thousand</a:t>
            </a:r>
          </a:p>
          <a:p>
            <a:r>
              <a:rPr lang="mn-MN" dirty="0"/>
              <a:t> </a:t>
            </a:r>
            <a:endParaRPr lang="en-US" dirty="0"/>
          </a:p>
          <a:p>
            <a:r>
              <a:rPr lang="en-US" i="1" dirty="0"/>
              <a:t>Processing level</a:t>
            </a:r>
            <a:r>
              <a:rPr lang="mn-MN" dirty="0"/>
              <a:t>:</a:t>
            </a:r>
            <a:endParaRPr lang="en-US" dirty="0"/>
          </a:p>
          <a:p>
            <a:pPr lvl="0"/>
            <a:r>
              <a:rPr lang="en-US" dirty="0"/>
              <a:t>The hide and skins are processed by complete cycle and produced final productions as boot, leather clothes and leather items</a:t>
            </a:r>
            <a:r>
              <a:rPr lang="mn-MN" dirty="0"/>
              <a:t>.</a:t>
            </a:r>
            <a:endParaRPr lang="en-US" dirty="0"/>
          </a:p>
          <a:p>
            <a:endParaRPr lang="en-US" dirty="0"/>
          </a:p>
        </p:txBody>
      </p:sp>
      <p:sp>
        <p:nvSpPr>
          <p:cNvPr id="2" name="Title 1"/>
          <p:cNvSpPr>
            <a:spLocks noGrp="1"/>
          </p:cNvSpPr>
          <p:nvPr>
            <p:ph type="title"/>
          </p:nvPr>
        </p:nvSpPr>
        <p:spPr>
          <a:xfrm>
            <a:off x="457200" y="274638"/>
            <a:ext cx="8229600" cy="639762"/>
          </a:xfrm>
        </p:spPr>
        <p:txBody>
          <a:bodyPr>
            <a:normAutofit/>
          </a:bodyPr>
          <a:lstStyle/>
          <a:p>
            <a:r>
              <a:rPr lang="en-US" sz="1600" b="1" dirty="0">
                <a:latin typeface="Arial" pitchFamily="34" charset="0"/>
                <a:cs typeface="Arial" pitchFamily="34" charset="0"/>
              </a:rPr>
              <a:t>BRIEF INTRODUCTION OF EFFLUENT TREATMENT PLANT OF TANNERY WHICH IS BEING BUILT IN THE NEW SETTLEMENT REGION OF ULAANBAATAR CITY </a:t>
            </a:r>
            <a:endParaRPr lang="en-US" dirty="0">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n-US" i="1" dirty="0"/>
              <a:t>For processing raw hides</a:t>
            </a:r>
            <a:r>
              <a:rPr lang="mn-MN" i="1" dirty="0"/>
              <a:t>:</a:t>
            </a:r>
            <a:endParaRPr lang="en-US" dirty="0"/>
          </a:p>
          <a:p>
            <a:pPr lvl="0"/>
            <a:r>
              <a:rPr lang="en-US" dirty="0"/>
              <a:t>For processing </a:t>
            </a:r>
            <a:r>
              <a:rPr lang="mn-MN" dirty="0"/>
              <a:t>1 </a:t>
            </a:r>
            <a:r>
              <a:rPr lang="en-US" dirty="0"/>
              <a:t>kg raw hides it requires</a:t>
            </a:r>
            <a:r>
              <a:rPr lang="mn-MN" dirty="0"/>
              <a:t> 50 </a:t>
            </a:r>
            <a:r>
              <a:rPr lang="en-US" dirty="0" err="1"/>
              <a:t>litre</a:t>
            </a:r>
            <a:r>
              <a:rPr lang="en-US" dirty="0"/>
              <a:t> water</a:t>
            </a:r>
            <a:r>
              <a:rPr lang="mn-MN" dirty="0"/>
              <a:t>.</a:t>
            </a:r>
            <a:endParaRPr lang="en-US" dirty="0"/>
          </a:p>
          <a:p>
            <a:pPr lvl="0"/>
            <a:r>
              <a:rPr lang="en-US" dirty="0" err="1"/>
              <a:t>Avarage</a:t>
            </a:r>
            <a:r>
              <a:rPr lang="en-US" dirty="0"/>
              <a:t> weight of raw hide is</a:t>
            </a:r>
            <a:r>
              <a:rPr lang="mn-MN" dirty="0"/>
              <a:t> 17 </a:t>
            </a:r>
            <a:r>
              <a:rPr lang="en-US" dirty="0"/>
              <a:t>kg.</a:t>
            </a:r>
          </a:p>
          <a:p>
            <a:pPr lvl="0"/>
            <a:r>
              <a:rPr lang="en-US" dirty="0" err="1"/>
              <a:t>Avarage</a:t>
            </a:r>
            <a:r>
              <a:rPr lang="en-US" dirty="0"/>
              <a:t> working days for year are</a:t>
            </a:r>
            <a:r>
              <a:rPr lang="mn-MN" dirty="0"/>
              <a:t> 250 </a:t>
            </a:r>
            <a:r>
              <a:rPr lang="en-US" dirty="0"/>
              <a:t>days</a:t>
            </a:r>
            <a:r>
              <a:rPr lang="mn-MN" dirty="0"/>
              <a:t>. </a:t>
            </a:r>
            <a:endParaRPr lang="en-US" dirty="0"/>
          </a:p>
          <a:p>
            <a:r>
              <a:rPr lang="en-US" dirty="0"/>
              <a:t>The wastewater volume is treated per day</a:t>
            </a:r>
            <a:r>
              <a:rPr lang="mn-MN" dirty="0"/>
              <a:t> = 930 000 ш : 250 </a:t>
            </a:r>
            <a:r>
              <a:rPr lang="en-US" dirty="0"/>
              <a:t>days</a:t>
            </a:r>
            <a:r>
              <a:rPr lang="mn-MN" dirty="0"/>
              <a:t> х 17</a:t>
            </a:r>
            <a:r>
              <a:rPr lang="en-US" dirty="0"/>
              <a:t>kg</a:t>
            </a:r>
            <a:r>
              <a:rPr lang="mn-MN" dirty="0"/>
              <a:t> х 50</a:t>
            </a:r>
            <a:r>
              <a:rPr lang="en-US" dirty="0"/>
              <a:t> </a:t>
            </a:r>
            <a:r>
              <a:rPr lang="en-US" dirty="0" err="1"/>
              <a:t>litre</a:t>
            </a:r>
            <a:r>
              <a:rPr lang="en-US" dirty="0"/>
              <a:t> </a:t>
            </a:r>
          </a:p>
          <a:p>
            <a:r>
              <a:rPr lang="mn-MN" dirty="0"/>
              <a:t>   = 3 162 000 </a:t>
            </a:r>
            <a:r>
              <a:rPr lang="en-US" dirty="0" err="1"/>
              <a:t>litre</a:t>
            </a:r>
            <a:r>
              <a:rPr lang="mn-MN" dirty="0"/>
              <a:t>  = 3162 м</a:t>
            </a:r>
            <a:r>
              <a:rPr lang="mn-MN" baseline="30000" dirty="0"/>
              <a:t>3</a:t>
            </a:r>
            <a:endParaRPr lang="en-US" dirty="0"/>
          </a:p>
          <a:p>
            <a:r>
              <a:rPr lang="en-US" i="1" dirty="0"/>
              <a:t>For processing raw skins</a:t>
            </a:r>
            <a:r>
              <a:rPr lang="mn-MN" i="1" dirty="0"/>
              <a:t>:</a:t>
            </a:r>
            <a:endParaRPr lang="en-US" dirty="0"/>
          </a:p>
          <a:p>
            <a:pPr lvl="0"/>
            <a:r>
              <a:rPr lang="en-US" dirty="0"/>
              <a:t>For processing </a:t>
            </a:r>
            <a:r>
              <a:rPr lang="mn-MN" dirty="0"/>
              <a:t>1 </a:t>
            </a:r>
            <a:r>
              <a:rPr lang="en-US" dirty="0"/>
              <a:t>kg raw hides it requires</a:t>
            </a:r>
            <a:r>
              <a:rPr lang="mn-MN" dirty="0"/>
              <a:t> 0,3 м</a:t>
            </a:r>
            <a:r>
              <a:rPr lang="mn-MN" baseline="30000" dirty="0"/>
              <a:t>3</a:t>
            </a:r>
            <a:r>
              <a:rPr lang="mn-MN" dirty="0"/>
              <a:t> </a:t>
            </a:r>
            <a:r>
              <a:rPr lang="en-US" dirty="0"/>
              <a:t>water</a:t>
            </a:r>
            <a:r>
              <a:rPr lang="mn-MN" dirty="0"/>
              <a:t>.</a:t>
            </a:r>
            <a:endParaRPr lang="en-US" dirty="0"/>
          </a:p>
          <a:p>
            <a:pPr lvl="0"/>
            <a:r>
              <a:rPr lang="en-US" dirty="0" err="1"/>
              <a:t>Avarege</a:t>
            </a:r>
            <a:r>
              <a:rPr lang="en-US" dirty="0"/>
              <a:t> working days for year are</a:t>
            </a:r>
            <a:r>
              <a:rPr lang="mn-MN" dirty="0"/>
              <a:t> 250 </a:t>
            </a:r>
            <a:r>
              <a:rPr lang="en-US" dirty="0"/>
              <a:t>days</a:t>
            </a:r>
            <a:r>
              <a:rPr lang="mn-MN" dirty="0"/>
              <a:t>. </a:t>
            </a:r>
            <a:endParaRPr lang="en-US" dirty="0"/>
          </a:p>
          <a:p>
            <a:r>
              <a:rPr lang="en-US" dirty="0"/>
              <a:t>The volume is treated per day is</a:t>
            </a:r>
            <a:r>
              <a:rPr lang="mn-MN" dirty="0"/>
              <a:t> 5 747 000 : 250 </a:t>
            </a:r>
            <a:r>
              <a:rPr lang="en-US" dirty="0"/>
              <a:t>days</a:t>
            </a:r>
            <a:r>
              <a:rPr lang="mn-MN" dirty="0"/>
              <a:t> х 0.3 м</a:t>
            </a:r>
            <a:r>
              <a:rPr lang="mn-MN" baseline="30000" dirty="0"/>
              <a:t>3</a:t>
            </a:r>
            <a:r>
              <a:rPr lang="mn-MN" dirty="0"/>
              <a:t>= 6897 м</a:t>
            </a:r>
            <a:r>
              <a:rPr lang="mn-MN" baseline="30000" dirty="0"/>
              <a:t>3</a:t>
            </a:r>
            <a:endParaRPr lang="en-US" dirty="0"/>
          </a:p>
          <a:p>
            <a:r>
              <a:rPr lang="en-US" dirty="0"/>
              <a:t>The wastewater volume is treated per day is </a:t>
            </a:r>
            <a:r>
              <a:rPr lang="mn-MN" dirty="0"/>
              <a:t>= 3162 м</a:t>
            </a:r>
            <a:r>
              <a:rPr lang="mn-MN" baseline="30000" dirty="0"/>
              <a:t>3</a:t>
            </a:r>
            <a:r>
              <a:rPr lang="mn-MN" dirty="0"/>
              <a:t> + 6897 м</a:t>
            </a:r>
            <a:r>
              <a:rPr lang="mn-MN" baseline="30000" dirty="0"/>
              <a:t>3</a:t>
            </a:r>
            <a:r>
              <a:rPr lang="mn-MN" dirty="0"/>
              <a:t> + 941 м</a:t>
            </a:r>
            <a:r>
              <a:rPr lang="mn-MN" baseline="30000" dirty="0"/>
              <a:t>3</a:t>
            </a:r>
            <a:r>
              <a:rPr lang="mn-MN" dirty="0"/>
              <a:t> (</a:t>
            </a:r>
            <a:r>
              <a:rPr lang="en-US" dirty="0"/>
              <a:t>domestic and other wastewater</a:t>
            </a:r>
            <a:r>
              <a:rPr lang="mn-MN" dirty="0"/>
              <a:t>) = 11 000 м</a:t>
            </a:r>
            <a:r>
              <a:rPr lang="mn-MN" baseline="30000" dirty="0"/>
              <a:t>3</a:t>
            </a:r>
            <a:endParaRPr lang="en-US" dirty="0"/>
          </a:p>
          <a:p>
            <a:endParaRPr lang="en-US" dirty="0"/>
          </a:p>
        </p:txBody>
      </p:sp>
      <p:sp>
        <p:nvSpPr>
          <p:cNvPr id="2" name="Title 1"/>
          <p:cNvSpPr>
            <a:spLocks noGrp="1"/>
          </p:cNvSpPr>
          <p:nvPr>
            <p:ph type="title"/>
          </p:nvPr>
        </p:nvSpPr>
        <p:spPr/>
        <p:txBody>
          <a:bodyPr>
            <a:normAutofit fontScale="90000"/>
          </a:bodyPr>
          <a:lstStyle/>
          <a:p>
            <a:r>
              <a:rPr lang="en-US" b="1" dirty="0"/>
              <a:t>The capacity of pre-treatment plant</a:t>
            </a:r>
            <a:r>
              <a:rPr lang="mn-MN" b="1" dirty="0"/>
              <a:t>:</a:t>
            </a:r>
            <a:r>
              <a:rPr lang="en-US" dirty="0"/>
              <a:t/>
            </a:r>
            <a:br>
              <a:rPr lang="en-US" dirty="0"/>
            </a:b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305800" cy="5105400"/>
          </a:xfrm>
        </p:spPr>
        <p:txBody>
          <a:bodyPr>
            <a:noAutofit/>
          </a:bodyPr>
          <a:lstStyle/>
          <a:p>
            <a:r>
              <a:rPr lang="en-US" sz="1400" b="1" dirty="0"/>
              <a:t>Infrastructure</a:t>
            </a:r>
            <a:r>
              <a:rPr lang="mn-MN" sz="1400" b="1" dirty="0"/>
              <a:t>:</a:t>
            </a:r>
            <a:endParaRPr lang="en-US" sz="1400" dirty="0"/>
          </a:p>
          <a:p>
            <a:pPr lvl="0"/>
            <a:r>
              <a:rPr lang="en-US" sz="1400" i="1" dirty="0"/>
              <a:t>Electricity supply</a:t>
            </a:r>
            <a:r>
              <a:rPr lang="mn-MN" sz="1400" dirty="0"/>
              <a:t> – </a:t>
            </a:r>
            <a:r>
              <a:rPr lang="en-US" sz="1400" dirty="0"/>
              <a:t>The electrical line network is established. It requires to built a sub-station. Before building it needs to calculate the required  electricity of IT park.</a:t>
            </a:r>
          </a:p>
          <a:p>
            <a:pPr lvl="0"/>
            <a:r>
              <a:rPr lang="en-US" sz="1400" i="1" dirty="0"/>
              <a:t>Pure water</a:t>
            </a:r>
            <a:r>
              <a:rPr lang="en-US" sz="1400" dirty="0"/>
              <a:t> </a:t>
            </a:r>
            <a:r>
              <a:rPr lang="mn-MN" sz="1400" dirty="0"/>
              <a:t>–</a:t>
            </a:r>
            <a:r>
              <a:rPr lang="mn-MN" sz="1400" b="1" dirty="0"/>
              <a:t> </a:t>
            </a:r>
            <a:r>
              <a:rPr lang="en-US" sz="1400" dirty="0"/>
              <a:t>The ground water is used. By conducting survey dipping 100 m and can find the </a:t>
            </a:r>
            <a:r>
              <a:rPr lang="en-US" sz="1400" dirty="0" err="1"/>
              <a:t>sorce</a:t>
            </a:r>
            <a:r>
              <a:rPr lang="en-US" sz="1400" dirty="0"/>
              <a:t> of pure water.</a:t>
            </a:r>
          </a:p>
          <a:p>
            <a:pPr lvl="0"/>
            <a:r>
              <a:rPr lang="en-US" sz="1400" i="1" dirty="0"/>
              <a:t>Heating</a:t>
            </a:r>
            <a:r>
              <a:rPr lang="en-US" sz="1400" dirty="0"/>
              <a:t> supply</a:t>
            </a:r>
            <a:r>
              <a:rPr lang="mn-MN" sz="1400" dirty="0"/>
              <a:t>– </a:t>
            </a:r>
            <a:r>
              <a:rPr lang="en-US" sz="1400" dirty="0"/>
              <a:t>Before built new station it needs to calculate the required  electricity and heating of IT park. </a:t>
            </a:r>
          </a:p>
          <a:p>
            <a:pPr lvl="0"/>
            <a:r>
              <a:rPr lang="en-US" sz="1400" i="1" dirty="0"/>
              <a:t>Steam turbine</a:t>
            </a:r>
            <a:r>
              <a:rPr lang="mn-MN" sz="1400" dirty="0"/>
              <a:t> -</a:t>
            </a:r>
            <a:r>
              <a:rPr lang="mn-MN" sz="1400" b="1" dirty="0"/>
              <a:t> </a:t>
            </a:r>
            <a:r>
              <a:rPr lang="mn-MN" sz="1400" dirty="0"/>
              <a:t> </a:t>
            </a:r>
            <a:r>
              <a:rPr lang="en-US" sz="1400" dirty="0"/>
              <a:t>The technological steam is being used for tanneries so before building steam turbine requires to calculate whole demand of pure water for IT Park.</a:t>
            </a:r>
          </a:p>
          <a:p>
            <a:pPr lvl="0"/>
            <a:r>
              <a:rPr lang="en-US" sz="1400" i="1" dirty="0"/>
              <a:t>Railway </a:t>
            </a:r>
            <a:r>
              <a:rPr lang="en-US" sz="1400" dirty="0"/>
              <a:t>– There is a plan to built 10 km railway from “</a:t>
            </a:r>
            <a:r>
              <a:rPr lang="en-US" sz="1400" dirty="0" err="1"/>
              <a:t>Emeelt</a:t>
            </a:r>
            <a:r>
              <a:rPr lang="en-US" sz="1400" dirty="0"/>
              <a:t> station” and discussed about connection of main road through </a:t>
            </a:r>
            <a:r>
              <a:rPr lang="en-US" sz="1400" dirty="0" err="1"/>
              <a:t>Khushigtiin</a:t>
            </a:r>
            <a:r>
              <a:rPr lang="en-US" sz="1400" dirty="0"/>
              <a:t> </a:t>
            </a:r>
            <a:r>
              <a:rPr lang="en-US" sz="1400" dirty="0" err="1"/>
              <a:t>khundii</a:t>
            </a:r>
            <a:r>
              <a:rPr lang="en-US" sz="1400" dirty="0"/>
              <a:t> of </a:t>
            </a:r>
            <a:r>
              <a:rPr lang="en-US" sz="1400" dirty="0" err="1"/>
              <a:t>Tuv</a:t>
            </a:r>
            <a:r>
              <a:rPr lang="en-US" sz="1400" dirty="0"/>
              <a:t> </a:t>
            </a:r>
            <a:r>
              <a:rPr lang="en-US" sz="1400" dirty="0" err="1"/>
              <a:t>aimag</a:t>
            </a:r>
            <a:r>
              <a:rPr lang="mn-MN" sz="1400" dirty="0"/>
              <a:t>.</a:t>
            </a:r>
            <a:endParaRPr lang="en-US" sz="1400" dirty="0"/>
          </a:p>
          <a:p>
            <a:pPr lvl="0"/>
            <a:r>
              <a:rPr lang="en-US" sz="1400" i="1" dirty="0"/>
              <a:t>Road </a:t>
            </a:r>
            <a:r>
              <a:rPr lang="en-US" sz="1400" dirty="0"/>
              <a:t>– There is paved road is used now. </a:t>
            </a:r>
            <a:r>
              <a:rPr lang="en-US" sz="1400" dirty="0" err="1"/>
              <a:t>Futuremore</a:t>
            </a:r>
            <a:r>
              <a:rPr lang="en-US" sz="1400" dirty="0"/>
              <a:t>, need to improve ground road about 10 km.</a:t>
            </a:r>
          </a:p>
          <a:p>
            <a:pPr lvl="0"/>
            <a:r>
              <a:rPr lang="en-US" sz="1400" i="1" dirty="0"/>
              <a:t>Communication network</a:t>
            </a:r>
            <a:r>
              <a:rPr lang="mn-MN" sz="1400" i="1" dirty="0"/>
              <a:t> – </a:t>
            </a:r>
            <a:r>
              <a:rPr lang="en-US" sz="1400" i="1" dirty="0"/>
              <a:t>The old communication network is working there and need to </a:t>
            </a:r>
            <a:r>
              <a:rPr lang="en-US" sz="1400" i="1" dirty="0" err="1"/>
              <a:t>maintaince</a:t>
            </a:r>
            <a:r>
              <a:rPr lang="en-US" sz="1400" i="1" dirty="0"/>
              <a:t>.</a:t>
            </a:r>
            <a:endParaRPr lang="en-US" sz="1400" dirty="0"/>
          </a:p>
          <a:p>
            <a:pPr lvl="0"/>
            <a:r>
              <a:rPr lang="en-US" sz="1400" i="1" dirty="0"/>
              <a:t>Flooding dam</a:t>
            </a:r>
            <a:r>
              <a:rPr lang="en-US" sz="1400" dirty="0"/>
              <a:t> – Now there is a </a:t>
            </a:r>
            <a:r>
              <a:rPr lang="en-US" sz="1400" dirty="0" err="1"/>
              <a:t>gravet</a:t>
            </a:r>
            <a:r>
              <a:rPr lang="en-US" sz="1400" dirty="0"/>
              <a:t> dam. There is a great need to built new well-built dam. </a:t>
            </a:r>
          </a:p>
          <a:p>
            <a:r>
              <a:rPr lang="en-US" sz="1400" b="1" dirty="0" err="1"/>
              <a:t>Labour</a:t>
            </a:r>
            <a:r>
              <a:rPr lang="en-US" sz="1400" b="1" dirty="0"/>
              <a:t> force</a:t>
            </a:r>
            <a:r>
              <a:rPr lang="mn-MN" sz="1400" b="1" dirty="0"/>
              <a:t>:</a:t>
            </a:r>
            <a:endParaRPr lang="en-US" sz="1400" dirty="0"/>
          </a:p>
          <a:p>
            <a:pPr lvl="0"/>
            <a:r>
              <a:rPr lang="en-US" sz="1400" dirty="0"/>
              <a:t>There will be work 60 workers. </a:t>
            </a:r>
          </a:p>
          <a:p>
            <a:pPr lvl="0"/>
            <a:r>
              <a:rPr lang="en-US" sz="1400" dirty="0"/>
              <a:t>At Industrial Technology Park of tannery will work about </a:t>
            </a:r>
            <a:r>
              <a:rPr lang="mn-MN" sz="1400" dirty="0"/>
              <a:t>13000 </a:t>
            </a:r>
            <a:r>
              <a:rPr lang="en-US" sz="1400" dirty="0"/>
              <a:t>employers</a:t>
            </a:r>
            <a:r>
              <a:rPr lang="mn-MN" sz="1400" dirty="0"/>
              <a:t>.</a:t>
            </a:r>
            <a:endParaRPr lang="en-US" sz="1400" dirty="0"/>
          </a:p>
          <a:p>
            <a:r>
              <a:rPr lang="mn-MN" sz="1400" dirty="0"/>
              <a:t> </a:t>
            </a:r>
            <a:endParaRPr lang="en-US" sz="1400" dirty="0"/>
          </a:p>
          <a:p>
            <a:r>
              <a:rPr lang="en-US" sz="1400" b="1" dirty="0"/>
              <a:t>Social issues of employers</a:t>
            </a:r>
            <a:r>
              <a:rPr lang="mn-MN" sz="1400" b="1" dirty="0"/>
              <a:t>:</a:t>
            </a:r>
            <a:endParaRPr lang="en-US" sz="1400" dirty="0"/>
          </a:p>
          <a:p>
            <a:pPr lvl="0"/>
            <a:r>
              <a:rPr lang="en-US" sz="1400" dirty="0"/>
              <a:t>In </a:t>
            </a:r>
            <a:r>
              <a:rPr lang="en-US" sz="1400" dirty="0" err="1"/>
              <a:t>complaince</a:t>
            </a:r>
            <a:r>
              <a:rPr lang="en-US" sz="1400" dirty="0"/>
              <a:t> with built an Industrial Technology Park of tannery at new inhabited </a:t>
            </a:r>
            <a:r>
              <a:rPr lang="en-US" sz="1400" dirty="0" err="1"/>
              <a:t>zona</a:t>
            </a:r>
            <a:r>
              <a:rPr lang="en-US" sz="1400" dirty="0"/>
              <a:t> will be built apartments, a hospital, a kindergarten, a </a:t>
            </a:r>
            <a:r>
              <a:rPr lang="en-US" sz="1400" dirty="0" err="1"/>
              <a:t>schoo</a:t>
            </a:r>
            <a:r>
              <a:rPr lang="en-US" sz="1400" dirty="0"/>
              <a:t>, a hotel, stores, and banks.  </a:t>
            </a:r>
          </a:p>
          <a:p>
            <a:endParaRPr lang="en-US" sz="1400" dirty="0"/>
          </a:p>
        </p:txBody>
      </p:sp>
      <p:sp>
        <p:nvSpPr>
          <p:cNvPr id="2" name="Title 1"/>
          <p:cNvSpPr>
            <a:spLocks noGrp="1"/>
          </p:cNvSpPr>
          <p:nvPr>
            <p:ph type="title"/>
          </p:nvPr>
        </p:nvSpPr>
        <p:spPr/>
        <p:txBody>
          <a:bodyPr>
            <a:normAutofit fontScale="90000"/>
          </a:bodyPr>
          <a:lstStyle/>
          <a:p>
            <a:r>
              <a:rPr lang="en-US" b="1" dirty="0" smtClean="0"/>
              <a:t>The capacity of pre-treatment plant</a:t>
            </a:r>
            <a:r>
              <a:rPr lang="mn-MN" b="1" dirty="0" smtClean="0"/>
              <a:t>:</a:t>
            </a:r>
            <a:r>
              <a:rPr lang="en-US" dirty="0" smtClean="0"/>
              <a:t/>
            </a:r>
            <a:br>
              <a:rPr lang="en-US" dirty="0" smtClean="0"/>
            </a:b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724400"/>
          </a:xfrm>
        </p:spPr>
        <p:txBody>
          <a:bodyPr>
            <a:normAutofit fontScale="62500" lnSpcReduction="20000"/>
          </a:bodyPr>
          <a:lstStyle/>
          <a:p>
            <a:r>
              <a:rPr lang="en-US" dirty="0"/>
              <a:t>Constructing new treatment plant is created a possibility for tackling an urgent environmental and ecological problems of Ulaanbaatar city. Considering the economical evaluation of the ecological positive effect resulted from the construction of the new plant, the actual benefit of this project will be possible to increase. Also the stable operation of the skin and hide plants will be provided and the economical result of the activities operated under the form of the Industrial Technological Park should be accounted completely. The results of some estimation on this line done in the scope of the project team should be overseen. In the case that the plants have operated constantly, the socio economic positive effect has been appeared as employing at least 13000 employees. </a:t>
            </a:r>
          </a:p>
          <a:p>
            <a:r>
              <a:rPr lang="en-US" dirty="0"/>
              <a:t>The commission and utilization of the new plants will create a possibility to operate Pre-treatment plant  located in Khan </a:t>
            </a:r>
            <a:r>
              <a:rPr lang="en-US" dirty="0" err="1"/>
              <a:t>Uul</a:t>
            </a:r>
            <a:r>
              <a:rPr lang="en-US" dirty="0"/>
              <a:t> district as a procedure of the domestic waste water treatment and thus it will reduce the current overload of the central refinery plant of Ulaanbaatar city and have an opportunity to operate under the normal procedure. It will reduce the contamination of </a:t>
            </a:r>
            <a:r>
              <a:rPr lang="en-US" dirty="0" err="1"/>
              <a:t>Tuul</a:t>
            </a:r>
            <a:r>
              <a:rPr lang="en-US" dirty="0"/>
              <a:t> river and improve the natural and ecological condition. </a:t>
            </a:r>
          </a:p>
        </p:txBody>
      </p:sp>
      <p:sp>
        <p:nvSpPr>
          <p:cNvPr id="2" name="Title 1"/>
          <p:cNvSpPr>
            <a:spLocks noGrp="1"/>
          </p:cNvSpPr>
          <p:nvPr>
            <p:ph type="title"/>
          </p:nvPr>
        </p:nvSpPr>
        <p:spPr/>
        <p:txBody>
          <a:bodyPr>
            <a:normAutofit/>
          </a:bodyPr>
          <a:lstStyle/>
          <a:p>
            <a:r>
              <a:rPr lang="en-US" b="1" dirty="0"/>
              <a:t>Ecology and social effect</a:t>
            </a:r>
            <a:r>
              <a:rPr lang="mn-MN" b="1" dirty="0"/>
              <a:t>:  </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28"/>
          <p:cNvSpPr txBox="1"/>
          <p:nvPr/>
        </p:nvSpPr>
        <p:spPr>
          <a:xfrm>
            <a:off x="609600" y="1600200"/>
            <a:ext cx="8001000" cy="120032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n-US" sz="2400" b="1" dirty="0" smtClean="0">
                <a:solidFill>
                  <a:schemeClr val="tx1"/>
                </a:solidFill>
                <a:latin typeface="Arial" pitchFamily="34" charset="0"/>
                <a:cs typeface="Arial" pitchFamily="34" charset="0"/>
              </a:rPr>
              <a:t>3. </a:t>
            </a:r>
            <a:r>
              <a:rPr lang="en-GB" sz="2400" b="1" dirty="0" smtClean="0">
                <a:latin typeface="Arial" pitchFamily="34" charset="0"/>
                <a:cs typeface="Arial" pitchFamily="34" charset="0"/>
              </a:rPr>
              <a:t>TECHNICAL AND </a:t>
            </a:r>
            <a:r>
              <a:rPr lang="en-GB" sz="2400" b="1" dirty="0">
                <a:latin typeface="Arial" pitchFamily="34" charset="0"/>
                <a:cs typeface="Arial" pitchFamily="34" charset="0"/>
              </a:rPr>
              <a:t>ECONOMICAL SUBSTANTIATION OF THE “BAGANUUR” INDUSTRIAL &amp; TECHNOLOGICAL </a:t>
            </a:r>
            <a:r>
              <a:rPr lang="en-GB" sz="2400" b="1" dirty="0" smtClean="0">
                <a:latin typeface="Arial" pitchFamily="34" charset="0"/>
                <a:cs typeface="Arial" pitchFamily="34" charset="0"/>
              </a:rPr>
              <a:t>PARK /15 </a:t>
            </a:r>
            <a:r>
              <a:rPr lang="en-GB" sz="2400" b="1" dirty="0" err="1" smtClean="0">
                <a:latin typeface="Arial" pitchFamily="34" charset="0"/>
                <a:cs typeface="Arial" pitchFamily="34" charset="0"/>
              </a:rPr>
              <a:t>mln</a:t>
            </a:r>
            <a:r>
              <a:rPr lang="en-GB" sz="2400" b="1" dirty="0" smtClean="0">
                <a:latin typeface="Arial" pitchFamily="34" charset="0"/>
                <a:cs typeface="Arial" pitchFamily="34" charset="0"/>
              </a:rPr>
              <a:t> US dollar/</a:t>
            </a:r>
            <a:endParaRPr lang="en-US" sz="2400" b="1" dirty="0">
              <a:latin typeface="Arial" pitchFamily="34" charset="0"/>
              <a:cs typeface="Arial" pitchFamily="34" charset="0"/>
            </a:endParaRPr>
          </a:p>
        </p:txBody>
      </p:sp>
      <p:sp>
        <p:nvSpPr>
          <p:cNvPr id="10" name="Textfeld 1"/>
          <p:cNvSpPr txBox="1">
            <a:spLocks noChangeArrowheads="1"/>
          </p:cNvSpPr>
          <p:nvPr/>
        </p:nvSpPr>
        <p:spPr bwMode="auto">
          <a:xfrm>
            <a:off x="6507832" y="4515780"/>
            <a:ext cx="1116124"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171450" indent="-171450" eaLnBrk="0" hangingPunct="0">
              <a:defRPr sz="1200">
                <a:solidFill>
                  <a:schemeClr val="bg1"/>
                </a:solidFill>
                <a:latin typeface="Arial" charset="0"/>
                <a:ea typeface="ＭＳ Ｐゴシック" pitchFamily="34" charset="-128"/>
              </a:defRPr>
            </a:lvl1pPr>
            <a:lvl2pPr marL="742950" indent="-285750" eaLnBrk="0" hangingPunct="0">
              <a:defRPr sz="1200">
                <a:solidFill>
                  <a:schemeClr val="bg1"/>
                </a:solidFill>
                <a:latin typeface="Arial" charset="0"/>
                <a:ea typeface="ＭＳ Ｐゴシック" pitchFamily="34" charset="-128"/>
              </a:defRPr>
            </a:lvl2pPr>
            <a:lvl3pPr marL="1143000" indent="-228600" eaLnBrk="0" hangingPunct="0">
              <a:defRPr sz="1200">
                <a:solidFill>
                  <a:schemeClr val="bg1"/>
                </a:solidFill>
                <a:latin typeface="Arial" charset="0"/>
                <a:ea typeface="ＭＳ Ｐゴシック" pitchFamily="34" charset="-128"/>
              </a:defRPr>
            </a:lvl3pPr>
            <a:lvl4pPr marL="1600200" indent="-228600" eaLnBrk="0" hangingPunct="0">
              <a:defRPr sz="1200">
                <a:solidFill>
                  <a:schemeClr val="bg1"/>
                </a:solidFill>
                <a:latin typeface="Arial" charset="0"/>
                <a:ea typeface="ＭＳ Ｐゴシック" pitchFamily="34" charset="-128"/>
              </a:defRPr>
            </a:lvl4pPr>
            <a:lvl5pPr marL="2057400" indent="-228600" eaLnBrk="0" hangingPunct="0">
              <a:defRPr sz="1200">
                <a:solidFill>
                  <a:schemeClr val="bg1"/>
                </a:solidFill>
                <a:latin typeface="Arial" charset="0"/>
                <a:ea typeface="ＭＳ Ｐゴシック" pitchFamily="34" charset="-128"/>
              </a:defRPr>
            </a:lvl5pPr>
            <a:lvl6pPr marL="2514600" indent="-228600" eaLnBrk="0" fontAlgn="base" hangingPunct="0">
              <a:spcBef>
                <a:spcPct val="0"/>
              </a:spcBef>
              <a:spcAft>
                <a:spcPct val="0"/>
              </a:spcAft>
              <a:defRPr sz="1200">
                <a:solidFill>
                  <a:schemeClr val="bg1"/>
                </a:solidFill>
                <a:latin typeface="Arial" charset="0"/>
                <a:ea typeface="ＭＳ Ｐゴシック" pitchFamily="34" charset="-128"/>
              </a:defRPr>
            </a:lvl6pPr>
            <a:lvl7pPr marL="2971800" indent="-228600" eaLnBrk="0" fontAlgn="base" hangingPunct="0">
              <a:spcBef>
                <a:spcPct val="0"/>
              </a:spcBef>
              <a:spcAft>
                <a:spcPct val="0"/>
              </a:spcAft>
              <a:defRPr sz="1200">
                <a:solidFill>
                  <a:schemeClr val="bg1"/>
                </a:solidFill>
                <a:latin typeface="Arial" charset="0"/>
                <a:ea typeface="ＭＳ Ｐゴシック" pitchFamily="34" charset="-128"/>
              </a:defRPr>
            </a:lvl7pPr>
            <a:lvl8pPr marL="3429000" indent="-228600" eaLnBrk="0" fontAlgn="base" hangingPunct="0">
              <a:spcBef>
                <a:spcPct val="0"/>
              </a:spcBef>
              <a:spcAft>
                <a:spcPct val="0"/>
              </a:spcAft>
              <a:defRPr sz="1200">
                <a:solidFill>
                  <a:schemeClr val="bg1"/>
                </a:solidFill>
                <a:latin typeface="Arial" charset="0"/>
                <a:ea typeface="ＭＳ Ｐゴシック" pitchFamily="34" charset="-128"/>
              </a:defRPr>
            </a:lvl8pPr>
            <a:lvl9pPr marL="3886200" indent="-228600" eaLnBrk="0" fontAlgn="base" hangingPunct="0">
              <a:spcBef>
                <a:spcPct val="0"/>
              </a:spcBef>
              <a:spcAft>
                <a:spcPct val="0"/>
              </a:spcAft>
              <a:defRPr sz="1200">
                <a:solidFill>
                  <a:schemeClr val="bg1"/>
                </a:solidFill>
                <a:latin typeface="Arial" charset="0"/>
                <a:ea typeface="ＭＳ Ｐゴシック" pitchFamily="34" charset="-128"/>
              </a:defRPr>
            </a:lvl9pPr>
          </a:lstStyle>
          <a:p>
            <a:pPr marL="0" indent="0" algn="ctr" eaLnBrk="1" hangingPunct="1">
              <a:buClr>
                <a:schemeClr val="bg1"/>
              </a:buClr>
              <a:buSzPct val="120000"/>
            </a:pPr>
            <a:r>
              <a:rPr lang="de-DE" b="1" dirty="0" smtClean="0"/>
              <a:t>Green Land</a:t>
            </a:r>
          </a:p>
        </p:txBody>
      </p:sp>
      <p:sp>
        <p:nvSpPr>
          <p:cNvPr id="11" name="Textfeld 1"/>
          <p:cNvSpPr txBox="1">
            <a:spLocks noChangeArrowheads="1"/>
          </p:cNvSpPr>
          <p:nvPr/>
        </p:nvSpPr>
        <p:spPr bwMode="auto">
          <a:xfrm>
            <a:off x="2907430" y="4515780"/>
            <a:ext cx="1656184"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171450" indent="-171450" eaLnBrk="0" hangingPunct="0">
              <a:defRPr sz="1200">
                <a:solidFill>
                  <a:schemeClr val="bg1"/>
                </a:solidFill>
                <a:latin typeface="Arial" charset="0"/>
                <a:ea typeface="ＭＳ Ｐゴシック" pitchFamily="34" charset="-128"/>
              </a:defRPr>
            </a:lvl1pPr>
            <a:lvl2pPr marL="742950" indent="-285750" eaLnBrk="0" hangingPunct="0">
              <a:defRPr sz="1200">
                <a:solidFill>
                  <a:schemeClr val="bg1"/>
                </a:solidFill>
                <a:latin typeface="Arial" charset="0"/>
                <a:ea typeface="ＭＳ Ｐゴシック" pitchFamily="34" charset="-128"/>
              </a:defRPr>
            </a:lvl2pPr>
            <a:lvl3pPr marL="1143000" indent="-228600" eaLnBrk="0" hangingPunct="0">
              <a:defRPr sz="1200">
                <a:solidFill>
                  <a:schemeClr val="bg1"/>
                </a:solidFill>
                <a:latin typeface="Arial" charset="0"/>
                <a:ea typeface="ＭＳ Ｐゴシック" pitchFamily="34" charset="-128"/>
              </a:defRPr>
            </a:lvl3pPr>
            <a:lvl4pPr marL="1600200" indent="-228600" eaLnBrk="0" hangingPunct="0">
              <a:defRPr sz="1200">
                <a:solidFill>
                  <a:schemeClr val="bg1"/>
                </a:solidFill>
                <a:latin typeface="Arial" charset="0"/>
                <a:ea typeface="ＭＳ Ｐゴシック" pitchFamily="34" charset="-128"/>
              </a:defRPr>
            </a:lvl4pPr>
            <a:lvl5pPr marL="2057400" indent="-228600" eaLnBrk="0" hangingPunct="0">
              <a:defRPr sz="1200">
                <a:solidFill>
                  <a:schemeClr val="bg1"/>
                </a:solidFill>
                <a:latin typeface="Arial" charset="0"/>
                <a:ea typeface="ＭＳ Ｐゴシック" pitchFamily="34" charset="-128"/>
              </a:defRPr>
            </a:lvl5pPr>
            <a:lvl6pPr marL="2514600" indent="-228600" eaLnBrk="0" fontAlgn="base" hangingPunct="0">
              <a:spcBef>
                <a:spcPct val="0"/>
              </a:spcBef>
              <a:spcAft>
                <a:spcPct val="0"/>
              </a:spcAft>
              <a:defRPr sz="1200">
                <a:solidFill>
                  <a:schemeClr val="bg1"/>
                </a:solidFill>
                <a:latin typeface="Arial" charset="0"/>
                <a:ea typeface="ＭＳ Ｐゴシック" pitchFamily="34" charset="-128"/>
              </a:defRPr>
            </a:lvl6pPr>
            <a:lvl7pPr marL="2971800" indent="-228600" eaLnBrk="0" fontAlgn="base" hangingPunct="0">
              <a:spcBef>
                <a:spcPct val="0"/>
              </a:spcBef>
              <a:spcAft>
                <a:spcPct val="0"/>
              </a:spcAft>
              <a:defRPr sz="1200">
                <a:solidFill>
                  <a:schemeClr val="bg1"/>
                </a:solidFill>
                <a:latin typeface="Arial" charset="0"/>
                <a:ea typeface="ＭＳ Ｐゴシック" pitchFamily="34" charset="-128"/>
              </a:defRPr>
            </a:lvl7pPr>
            <a:lvl8pPr marL="3429000" indent="-228600" eaLnBrk="0" fontAlgn="base" hangingPunct="0">
              <a:spcBef>
                <a:spcPct val="0"/>
              </a:spcBef>
              <a:spcAft>
                <a:spcPct val="0"/>
              </a:spcAft>
              <a:defRPr sz="1200">
                <a:solidFill>
                  <a:schemeClr val="bg1"/>
                </a:solidFill>
                <a:latin typeface="Arial" charset="0"/>
                <a:ea typeface="ＭＳ Ｐゴシック" pitchFamily="34" charset="-128"/>
              </a:defRPr>
            </a:lvl8pPr>
            <a:lvl9pPr marL="3886200" indent="-228600" eaLnBrk="0" fontAlgn="base" hangingPunct="0">
              <a:spcBef>
                <a:spcPct val="0"/>
              </a:spcBef>
              <a:spcAft>
                <a:spcPct val="0"/>
              </a:spcAft>
              <a:defRPr sz="1200">
                <a:solidFill>
                  <a:schemeClr val="bg1"/>
                </a:solidFill>
                <a:latin typeface="Arial" charset="0"/>
                <a:ea typeface="ＭＳ Ｐゴシック" pitchFamily="34" charset="-128"/>
              </a:defRPr>
            </a:lvl9pPr>
          </a:lstStyle>
          <a:p>
            <a:pPr marL="0" indent="0" algn="ctr" eaLnBrk="1" hangingPunct="1">
              <a:buClr>
                <a:schemeClr val="bg1"/>
              </a:buClr>
              <a:buSzPct val="120000"/>
            </a:pPr>
            <a:r>
              <a:rPr lang="de-DE" b="1" dirty="0" err="1" smtClean="0"/>
              <a:t>Groundwater</a:t>
            </a:r>
            <a:r>
              <a:rPr lang="de-DE" b="1" dirty="0"/>
              <a:t> </a:t>
            </a:r>
            <a:r>
              <a:rPr lang="de-DE" b="1" dirty="0" smtClean="0"/>
              <a:t>Model</a:t>
            </a:r>
          </a:p>
        </p:txBody>
      </p:sp>
      <p:pic>
        <p:nvPicPr>
          <p:cNvPr id="9217" name="Picture 1" descr="C:\Users\User\Desktop\01.jpg"/>
          <p:cNvPicPr>
            <a:picLocks noChangeAspect="1" noChangeArrowheads="1"/>
          </p:cNvPicPr>
          <p:nvPr/>
        </p:nvPicPr>
        <p:blipFill>
          <a:blip r:embed="rId2" cstate="print"/>
          <a:srcRect/>
          <a:stretch>
            <a:fillRect/>
          </a:stretch>
        </p:blipFill>
        <p:spPr bwMode="auto">
          <a:xfrm>
            <a:off x="533400" y="3124200"/>
            <a:ext cx="3175000" cy="1779735"/>
          </a:xfrm>
          <a:prstGeom prst="rect">
            <a:avLst/>
          </a:prstGeom>
          <a:noFill/>
        </p:spPr>
      </p:pic>
      <p:pic>
        <p:nvPicPr>
          <p:cNvPr id="9218" name="Picture 2" descr="C:\Users\User\Desktop\02.jpg"/>
          <p:cNvPicPr>
            <a:picLocks noChangeAspect="1" noChangeArrowheads="1"/>
          </p:cNvPicPr>
          <p:nvPr/>
        </p:nvPicPr>
        <p:blipFill>
          <a:blip r:embed="rId3" cstate="print"/>
          <a:srcRect/>
          <a:stretch>
            <a:fillRect/>
          </a:stretch>
        </p:blipFill>
        <p:spPr bwMode="auto">
          <a:xfrm>
            <a:off x="3657600" y="3124200"/>
            <a:ext cx="5192046" cy="18288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GB" sz="2800" b="1" dirty="0" smtClean="0">
                <a:latin typeface="Arial" pitchFamily="34" charset="0"/>
                <a:cs typeface="Arial" pitchFamily="34" charset="0"/>
              </a:rPr>
              <a:t>The legal basis, concept and principles of establishing the “</a:t>
            </a:r>
            <a:r>
              <a:rPr lang="en-GB" sz="2800" b="1" dirty="0" err="1" smtClean="0">
                <a:latin typeface="Arial" pitchFamily="34" charset="0"/>
                <a:cs typeface="Arial" pitchFamily="34" charset="0"/>
              </a:rPr>
              <a:t>Baganuur</a:t>
            </a:r>
            <a:r>
              <a:rPr lang="en-GB" sz="2800" b="1" dirty="0" smtClean="0">
                <a:latin typeface="Arial" pitchFamily="34" charset="0"/>
                <a:cs typeface="Arial" pitchFamily="34" charset="0"/>
              </a:rPr>
              <a:t>” ITP</a:t>
            </a:r>
            <a:endParaRPr lang="en-US" sz="2800" dirty="0">
              <a:latin typeface="Arial" pitchFamily="34" charset="0"/>
              <a:cs typeface="Arial" pitchFamily="34" charset="0"/>
            </a:endParaRPr>
          </a:p>
        </p:txBody>
      </p:sp>
      <p:sp>
        <p:nvSpPr>
          <p:cNvPr id="3" name="Content Placeholder 2"/>
          <p:cNvSpPr>
            <a:spLocks noGrp="1"/>
          </p:cNvSpPr>
          <p:nvPr>
            <p:ph idx="1"/>
          </p:nvPr>
        </p:nvSpPr>
        <p:spPr>
          <a:xfrm>
            <a:off x="457200" y="1600200"/>
            <a:ext cx="8305800" cy="4800600"/>
          </a:xfrm>
        </p:spPr>
        <p:txBody>
          <a:bodyPr>
            <a:normAutofit fontScale="70000" lnSpcReduction="20000"/>
          </a:bodyPr>
          <a:lstStyle/>
          <a:p>
            <a:pPr>
              <a:buNone/>
            </a:pPr>
            <a:r>
              <a:rPr lang="en-GB" dirty="0" smtClean="0"/>
              <a:t>The </a:t>
            </a:r>
            <a:r>
              <a:rPr lang="en-GB" dirty="0"/>
              <a:t>following legal documents constitute the framework within which the technical and economic feasibility study of the “</a:t>
            </a:r>
            <a:r>
              <a:rPr lang="en-GB" dirty="0" err="1"/>
              <a:t>Baganuur</a:t>
            </a:r>
            <a:r>
              <a:rPr lang="en-GB" dirty="0"/>
              <a:t>” ITP has been developed:</a:t>
            </a:r>
            <a:endParaRPr lang="en-US" dirty="0"/>
          </a:p>
          <a:p>
            <a:r>
              <a:rPr lang="en-GB" dirty="0"/>
              <a:t>1)  The Comprehensive National Development Strategy based on Mongolia Millennium development goals (NDS). This document has been approved by the Parliament resolution No.12 dated 31 January 2008.</a:t>
            </a:r>
            <a:endParaRPr lang="en-US" dirty="0"/>
          </a:p>
          <a:p>
            <a:r>
              <a:rPr lang="en-GB" dirty="0"/>
              <a:t>2)  The Guidelines on establishment and development of industrial &amp; technological parks. This document has been approved by the Resolution No. 54 from 2003.</a:t>
            </a:r>
            <a:endParaRPr lang="en-US" dirty="0"/>
          </a:p>
          <a:p>
            <a:r>
              <a:rPr lang="en-GB" dirty="0"/>
              <a:t>3)  Development program for the Eastern region. This document has been approved by the Government resolution No. 202 from 2005.</a:t>
            </a:r>
            <a:endParaRPr lang="en-US" dirty="0"/>
          </a:p>
          <a:p>
            <a:r>
              <a:rPr lang="en-GB" dirty="0"/>
              <a:t>4)   Development program for the Ulaanbaatar region. This document was approved by the Government resolution No. 197 dated 16 August, 2006.</a:t>
            </a:r>
            <a:endParaRPr lang="en-US" dirty="0"/>
          </a:p>
          <a:p>
            <a:r>
              <a:rPr lang="en-GB" dirty="0"/>
              <a:t>5)  The Law on Free Economic Zones of 2002</a:t>
            </a:r>
            <a:r>
              <a:rPr lang="en-GB" dirty="0" smtClean="0"/>
              <a:t>.</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28"/>
          <p:cNvSpPr txBox="1"/>
          <p:nvPr/>
        </p:nvSpPr>
        <p:spPr>
          <a:xfrm>
            <a:off x="762000" y="1371600"/>
            <a:ext cx="7620000" cy="138499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a:spAutoFit/>
          </a:bodyPr>
          <a:lstStyle/>
          <a:p>
            <a:pPr algn="ctr">
              <a:buClr>
                <a:schemeClr val="bg1"/>
              </a:buClr>
              <a:buSzPct val="120000"/>
              <a:defRPr/>
            </a:pPr>
            <a:r>
              <a:rPr lang="en-US" sz="2800" b="1" dirty="0" smtClean="0">
                <a:solidFill>
                  <a:schemeClr val="tx1"/>
                </a:solidFill>
                <a:latin typeface="Arial" pitchFamily="34" charset="0"/>
                <a:cs typeface="Arial" pitchFamily="34" charset="0"/>
              </a:rPr>
              <a:t>1.  FEASIBILITY STUDY </a:t>
            </a:r>
            <a:r>
              <a:rPr lang="en-US" sz="2800" b="1" dirty="0">
                <a:solidFill>
                  <a:schemeClr val="tx1"/>
                </a:solidFill>
                <a:latin typeface="Arial" pitchFamily="34" charset="0"/>
                <a:cs typeface="Arial" pitchFamily="34" charset="0"/>
              </a:rPr>
              <a:t>ON UTILIZATION </a:t>
            </a:r>
            <a:endParaRPr lang="de-DE" sz="2800" b="1" dirty="0">
              <a:solidFill>
                <a:schemeClr val="tx1"/>
              </a:solidFill>
              <a:latin typeface="Arial" pitchFamily="34" charset="0"/>
              <a:cs typeface="Arial" pitchFamily="34" charset="0"/>
            </a:endParaRPr>
          </a:p>
          <a:p>
            <a:pPr algn="ctr">
              <a:buClr>
                <a:schemeClr val="bg1"/>
              </a:buClr>
              <a:buSzPct val="120000"/>
              <a:defRPr/>
            </a:pPr>
            <a:r>
              <a:rPr lang="de-DE" sz="2800" b="1" dirty="0">
                <a:solidFill>
                  <a:schemeClr val="tx1"/>
                </a:solidFill>
                <a:latin typeface="Arial" pitchFamily="34" charset="0"/>
                <a:cs typeface="Arial" pitchFamily="34" charset="0"/>
              </a:rPr>
              <a:t>OF GROUND WATER AROUND </a:t>
            </a:r>
            <a:r>
              <a:rPr lang="de-DE" sz="2800" b="1" dirty="0" smtClean="0">
                <a:solidFill>
                  <a:schemeClr val="tx1"/>
                </a:solidFill>
                <a:latin typeface="Arial" pitchFamily="34" charset="0"/>
                <a:cs typeface="Arial" pitchFamily="34" charset="0"/>
              </a:rPr>
              <a:t>ULAANBAATAR /70 mln US dollar/</a:t>
            </a:r>
            <a:endParaRPr lang="de-DE" sz="2800" b="1" dirty="0">
              <a:solidFill>
                <a:schemeClr val="tx1"/>
              </a:solidFill>
              <a:latin typeface="Arial" pitchFamily="34" charset="0"/>
              <a:cs typeface="Arial" pitchFamily="34" charset="0"/>
            </a:endParaRPr>
          </a:p>
        </p:txBody>
      </p:sp>
      <p:pic>
        <p:nvPicPr>
          <p:cNvPr id="8" name="Picture 2"/>
          <p:cNvPicPr>
            <a:picLocks noChangeAspect="1" noChangeArrowheads="1"/>
          </p:cNvPicPr>
          <p:nvPr/>
        </p:nvPicPr>
        <p:blipFill rotWithShape="1">
          <a:blip r:embed="rId2" cstate="print">
            <a:extLst>
              <a:ext uri="{BEBA8EAE-BF5A-486C-A8C5-ECC9F3942E4B}">
                <a14:imgProps xmlns="" xmlns:a14="http://schemas.microsoft.com/office/drawing/2010/main">
                  <a14:imgLayer r:embed="">
                    <a14:imgEffect>
                      <a14:brightnessContrast bright="11000" contrast="-16000"/>
                    </a14:imgEffect>
                  </a14:imgLayer>
                </a14:imgProps>
              </a:ext>
              <a:ext uri="{28A0092B-C50C-407E-A947-70E740481C1C}">
                <a14:useLocalDpi xmlns="" xmlns:a14="http://schemas.microsoft.com/office/drawing/2010/main" val="0"/>
              </a:ext>
            </a:extLst>
          </a:blip>
          <a:srcRect l="8620" r="5156"/>
          <a:stretch/>
        </p:blipFill>
        <p:spPr bwMode="auto">
          <a:xfrm>
            <a:off x="4753514" y="3429000"/>
            <a:ext cx="2986838" cy="1901476"/>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 name="Picture 2" descr="D:\Dateien von tgraf\tgraf Festplatte\zu laufenden Projekten\Endreport_11_2011\08_Dateneingang\11-10-27_TRIGIS_GWM-WEST\ABB_GW_WEST_20111027\Pressure_3D_3.jpg"/>
          <p:cNvPicPr>
            <a:picLocks noChangeAspect="1" noChangeArrowheads="1"/>
          </p:cNvPicPr>
          <p:nvPr/>
        </p:nvPicPr>
        <p:blipFill>
          <a:blip r:embed="rId3" cstate="print">
            <a:extLst>
              <a:ext uri="{BEBA8EAE-BF5A-486C-A8C5-ECC9F3942E4B}">
                <a14:imgProps xmlns="" xmlns:a14="http://schemas.microsoft.com/office/drawing/2010/main">
                  <a14:imgLayer r:embed="">
                    <a14:imgEffect>
                      <a14:brightnessContrast bright="38000"/>
                    </a14:imgEffect>
                  </a14:imgLayer>
                </a14:imgProps>
              </a:ext>
              <a:ext uri="{28A0092B-C50C-407E-A947-70E740481C1C}">
                <a14:useLocalDpi xmlns="" xmlns:a14="http://schemas.microsoft.com/office/drawing/2010/main" val="0"/>
              </a:ext>
            </a:extLst>
          </a:blip>
          <a:srcRect/>
          <a:stretch>
            <a:fillRect/>
          </a:stretch>
        </p:blipFill>
        <p:spPr bwMode="auto">
          <a:xfrm>
            <a:off x="1727681" y="3429000"/>
            <a:ext cx="3025831" cy="1901476"/>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FFFFFF"/>
                </a:solidFill>
              </a14:hiddenFill>
            </a:ext>
          </a:extLst>
        </p:spPr>
      </p:pic>
      <p:sp>
        <p:nvSpPr>
          <p:cNvPr id="10" name="Textfeld 1"/>
          <p:cNvSpPr txBox="1">
            <a:spLocks noChangeArrowheads="1"/>
          </p:cNvSpPr>
          <p:nvPr/>
        </p:nvSpPr>
        <p:spPr bwMode="auto">
          <a:xfrm>
            <a:off x="6660232" y="5049180"/>
            <a:ext cx="1116124"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171450" indent="-171450" eaLnBrk="0" hangingPunct="0">
              <a:defRPr sz="1200">
                <a:solidFill>
                  <a:schemeClr val="bg1"/>
                </a:solidFill>
                <a:latin typeface="Arial" charset="0"/>
                <a:ea typeface="ＭＳ Ｐゴシック" pitchFamily="34" charset="-128"/>
              </a:defRPr>
            </a:lvl1pPr>
            <a:lvl2pPr marL="742950" indent="-285750" eaLnBrk="0" hangingPunct="0">
              <a:defRPr sz="1200">
                <a:solidFill>
                  <a:schemeClr val="bg1"/>
                </a:solidFill>
                <a:latin typeface="Arial" charset="0"/>
                <a:ea typeface="ＭＳ Ｐゴシック" pitchFamily="34" charset="-128"/>
              </a:defRPr>
            </a:lvl2pPr>
            <a:lvl3pPr marL="1143000" indent="-228600" eaLnBrk="0" hangingPunct="0">
              <a:defRPr sz="1200">
                <a:solidFill>
                  <a:schemeClr val="bg1"/>
                </a:solidFill>
                <a:latin typeface="Arial" charset="0"/>
                <a:ea typeface="ＭＳ Ｐゴシック" pitchFamily="34" charset="-128"/>
              </a:defRPr>
            </a:lvl3pPr>
            <a:lvl4pPr marL="1600200" indent="-228600" eaLnBrk="0" hangingPunct="0">
              <a:defRPr sz="1200">
                <a:solidFill>
                  <a:schemeClr val="bg1"/>
                </a:solidFill>
                <a:latin typeface="Arial" charset="0"/>
                <a:ea typeface="ＭＳ Ｐゴシック" pitchFamily="34" charset="-128"/>
              </a:defRPr>
            </a:lvl4pPr>
            <a:lvl5pPr marL="2057400" indent="-228600" eaLnBrk="0" hangingPunct="0">
              <a:defRPr sz="1200">
                <a:solidFill>
                  <a:schemeClr val="bg1"/>
                </a:solidFill>
                <a:latin typeface="Arial" charset="0"/>
                <a:ea typeface="ＭＳ Ｐゴシック" pitchFamily="34" charset="-128"/>
              </a:defRPr>
            </a:lvl5pPr>
            <a:lvl6pPr marL="2514600" indent="-228600" eaLnBrk="0" fontAlgn="base" hangingPunct="0">
              <a:spcBef>
                <a:spcPct val="0"/>
              </a:spcBef>
              <a:spcAft>
                <a:spcPct val="0"/>
              </a:spcAft>
              <a:defRPr sz="1200">
                <a:solidFill>
                  <a:schemeClr val="bg1"/>
                </a:solidFill>
                <a:latin typeface="Arial" charset="0"/>
                <a:ea typeface="ＭＳ Ｐゴシック" pitchFamily="34" charset="-128"/>
              </a:defRPr>
            </a:lvl6pPr>
            <a:lvl7pPr marL="2971800" indent="-228600" eaLnBrk="0" fontAlgn="base" hangingPunct="0">
              <a:spcBef>
                <a:spcPct val="0"/>
              </a:spcBef>
              <a:spcAft>
                <a:spcPct val="0"/>
              </a:spcAft>
              <a:defRPr sz="1200">
                <a:solidFill>
                  <a:schemeClr val="bg1"/>
                </a:solidFill>
                <a:latin typeface="Arial" charset="0"/>
                <a:ea typeface="ＭＳ Ｐゴシック" pitchFamily="34" charset="-128"/>
              </a:defRPr>
            </a:lvl7pPr>
            <a:lvl8pPr marL="3429000" indent="-228600" eaLnBrk="0" fontAlgn="base" hangingPunct="0">
              <a:spcBef>
                <a:spcPct val="0"/>
              </a:spcBef>
              <a:spcAft>
                <a:spcPct val="0"/>
              </a:spcAft>
              <a:defRPr sz="1200">
                <a:solidFill>
                  <a:schemeClr val="bg1"/>
                </a:solidFill>
                <a:latin typeface="Arial" charset="0"/>
                <a:ea typeface="ＭＳ Ｐゴシック" pitchFamily="34" charset="-128"/>
              </a:defRPr>
            </a:lvl8pPr>
            <a:lvl9pPr marL="3886200" indent="-228600" eaLnBrk="0" fontAlgn="base" hangingPunct="0">
              <a:spcBef>
                <a:spcPct val="0"/>
              </a:spcBef>
              <a:spcAft>
                <a:spcPct val="0"/>
              </a:spcAft>
              <a:defRPr sz="1200">
                <a:solidFill>
                  <a:schemeClr val="bg1"/>
                </a:solidFill>
                <a:latin typeface="Arial" charset="0"/>
                <a:ea typeface="ＭＳ Ｐゴシック" pitchFamily="34" charset="-128"/>
              </a:defRPr>
            </a:lvl9pPr>
          </a:lstStyle>
          <a:p>
            <a:pPr marL="0" indent="0" algn="ctr" eaLnBrk="1" hangingPunct="1">
              <a:buClr>
                <a:schemeClr val="bg1"/>
              </a:buClr>
              <a:buSzPct val="120000"/>
            </a:pPr>
            <a:r>
              <a:rPr lang="de-DE" b="1" dirty="0" smtClean="0"/>
              <a:t>Green Land</a:t>
            </a:r>
          </a:p>
        </p:txBody>
      </p:sp>
      <p:sp>
        <p:nvSpPr>
          <p:cNvPr id="11" name="Textfeld 1"/>
          <p:cNvSpPr txBox="1">
            <a:spLocks noChangeArrowheads="1"/>
          </p:cNvSpPr>
          <p:nvPr/>
        </p:nvSpPr>
        <p:spPr bwMode="auto">
          <a:xfrm>
            <a:off x="3059830" y="5049180"/>
            <a:ext cx="1656184"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171450" indent="-171450" eaLnBrk="0" hangingPunct="0">
              <a:defRPr sz="1200">
                <a:solidFill>
                  <a:schemeClr val="bg1"/>
                </a:solidFill>
                <a:latin typeface="Arial" charset="0"/>
                <a:ea typeface="ＭＳ Ｐゴシック" pitchFamily="34" charset="-128"/>
              </a:defRPr>
            </a:lvl1pPr>
            <a:lvl2pPr marL="742950" indent="-285750" eaLnBrk="0" hangingPunct="0">
              <a:defRPr sz="1200">
                <a:solidFill>
                  <a:schemeClr val="bg1"/>
                </a:solidFill>
                <a:latin typeface="Arial" charset="0"/>
                <a:ea typeface="ＭＳ Ｐゴシック" pitchFamily="34" charset="-128"/>
              </a:defRPr>
            </a:lvl2pPr>
            <a:lvl3pPr marL="1143000" indent="-228600" eaLnBrk="0" hangingPunct="0">
              <a:defRPr sz="1200">
                <a:solidFill>
                  <a:schemeClr val="bg1"/>
                </a:solidFill>
                <a:latin typeface="Arial" charset="0"/>
                <a:ea typeface="ＭＳ Ｐゴシック" pitchFamily="34" charset="-128"/>
              </a:defRPr>
            </a:lvl3pPr>
            <a:lvl4pPr marL="1600200" indent="-228600" eaLnBrk="0" hangingPunct="0">
              <a:defRPr sz="1200">
                <a:solidFill>
                  <a:schemeClr val="bg1"/>
                </a:solidFill>
                <a:latin typeface="Arial" charset="0"/>
                <a:ea typeface="ＭＳ Ｐゴシック" pitchFamily="34" charset="-128"/>
              </a:defRPr>
            </a:lvl4pPr>
            <a:lvl5pPr marL="2057400" indent="-228600" eaLnBrk="0" hangingPunct="0">
              <a:defRPr sz="1200">
                <a:solidFill>
                  <a:schemeClr val="bg1"/>
                </a:solidFill>
                <a:latin typeface="Arial" charset="0"/>
                <a:ea typeface="ＭＳ Ｐゴシック" pitchFamily="34" charset="-128"/>
              </a:defRPr>
            </a:lvl5pPr>
            <a:lvl6pPr marL="2514600" indent="-228600" eaLnBrk="0" fontAlgn="base" hangingPunct="0">
              <a:spcBef>
                <a:spcPct val="0"/>
              </a:spcBef>
              <a:spcAft>
                <a:spcPct val="0"/>
              </a:spcAft>
              <a:defRPr sz="1200">
                <a:solidFill>
                  <a:schemeClr val="bg1"/>
                </a:solidFill>
                <a:latin typeface="Arial" charset="0"/>
                <a:ea typeface="ＭＳ Ｐゴシック" pitchFamily="34" charset="-128"/>
              </a:defRPr>
            </a:lvl6pPr>
            <a:lvl7pPr marL="2971800" indent="-228600" eaLnBrk="0" fontAlgn="base" hangingPunct="0">
              <a:spcBef>
                <a:spcPct val="0"/>
              </a:spcBef>
              <a:spcAft>
                <a:spcPct val="0"/>
              </a:spcAft>
              <a:defRPr sz="1200">
                <a:solidFill>
                  <a:schemeClr val="bg1"/>
                </a:solidFill>
                <a:latin typeface="Arial" charset="0"/>
                <a:ea typeface="ＭＳ Ｐゴシック" pitchFamily="34" charset="-128"/>
              </a:defRPr>
            </a:lvl7pPr>
            <a:lvl8pPr marL="3429000" indent="-228600" eaLnBrk="0" fontAlgn="base" hangingPunct="0">
              <a:spcBef>
                <a:spcPct val="0"/>
              </a:spcBef>
              <a:spcAft>
                <a:spcPct val="0"/>
              </a:spcAft>
              <a:defRPr sz="1200">
                <a:solidFill>
                  <a:schemeClr val="bg1"/>
                </a:solidFill>
                <a:latin typeface="Arial" charset="0"/>
                <a:ea typeface="ＭＳ Ｐゴシック" pitchFamily="34" charset="-128"/>
              </a:defRPr>
            </a:lvl8pPr>
            <a:lvl9pPr marL="3886200" indent="-228600" eaLnBrk="0" fontAlgn="base" hangingPunct="0">
              <a:spcBef>
                <a:spcPct val="0"/>
              </a:spcBef>
              <a:spcAft>
                <a:spcPct val="0"/>
              </a:spcAft>
              <a:defRPr sz="1200">
                <a:solidFill>
                  <a:schemeClr val="bg1"/>
                </a:solidFill>
                <a:latin typeface="Arial" charset="0"/>
                <a:ea typeface="ＭＳ Ｐゴシック" pitchFamily="34" charset="-128"/>
              </a:defRPr>
            </a:lvl9pPr>
          </a:lstStyle>
          <a:p>
            <a:pPr marL="0" indent="0" algn="ctr" eaLnBrk="1" hangingPunct="1">
              <a:buClr>
                <a:schemeClr val="bg1"/>
              </a:buClr>
              <a:buSzPct val="120000"/>
            </a:pPr>
            <a:r>
              <a:rPr lang="de-DE" b="1" dirty="0" err="1" smtClean="0"/>
              <a:t>Groundwater</a:t>
            </a:r>
            <a:r>
              <a:rPr lang="de-DE" b="1" dirty="0"/>
              <a:t> </a:t>
            </a:r>
            <a:r>
              <a:rPr lang="de-DE" b="1" dirty="0" smtClean="0"/>
              <a:t>Model</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ctr" rtl="0">
              <a:spcBef>
                <a:spcPct val="0"/>
              </a:spcBef>
            </a:pPr>
            <a:r>
              <a:rPr lang="en-GB" sz="3200" b="1" dirty="0"/>
              <a:t>Concept and </a:t>
            </a:r>
            <a:r>
              <a:rPr lang="en-US" sz="3200" b="1" dirty="0"/>
              <a:t>Principles</a:t>
            </a:r>
            <a:r>
              <a:rPr lang="en-GB" sz="3200" b="1" dirty="0"/>
              <a:t> </a:t>
            </a:r>
            <a:endParaRPr lang="en-US" sz="3200" dirty="0"/>
          </a:p>
        </p:txBody>
      </p:sp>
      <p:sp>
        <p:nvSpPr>
          <p:cNvPr id="3" name="Content Placeholder 2"/>
          <p:cNvSpPr>
            <a:spLocks noGrp="1"/>
          </p:cNvSpPr>
          <p:nvPr>
            <p:ph idx="1"/>
          </p:nvPr>
        </p:nvSpPr>
        <p:spPr>
          <a:xfrm>
            <a:off x="457200" y="1600200"/>
            <a:ext cx="8458200" cy="4953000"/>
          </a:xfrm>
        </p:spPr>
        <p:txBody>
          <a:bodyPr>
            <a:noAutofit/>
          </a:bodyPr>
          <a:lstStyle/>
          <a:p>
            <a:pPr>
              <a:buNone/>
            </a:pPr>
            <a:r>
              <a:rPr lang="en-GB" sz="1600" dirty="0">
                <a:latin typeface="Arial" pitchFamily="34" charset="0"/>
                <a:cs typeface="Arial" pitchFamily="34" charset="0"/>
              </a:rPr>
              <a:t>The Comprehensive National Development Strategy identifies the following 6 priority areas for development of Mongolia until 2021:</a:t>
            </a:r>
            <a:endParaRPr lang="en-US" sz="1600" dirty="0">
              <a:latin typeface="Arial" pitchFamily="34" charset="0"/>
              <a:cs typeface="Arial" pitchFamily="34" charset="0"/>
            </a:endParaRPr>
          </a:p>
          <a:p>
            <a:r>
              <a:rPr lang="en-GB" sz="1600" dirty="0">
                <a:latin typeface="Arial" pitchFamily="34" charset="0"/>
                <a:cs typeface="Arial" pitchFamily="34" charset="0"/>
              </a:rPr>
              <a:t>1)  Implement Millennium Development Goals and develop Mongolians in all aspects</a:t>
            </a:r>
            <a:endParaRPr lang="en-US" sz="1600" dirty="0">
              <a:latin typeface="Arial" pitchFamily="34" charset="0"/>
              <a:cs typeface="Arial" pitchFamily="34" charset="0"/>
            </a:endParaRPr>
          </a:p>
          <a:p>
            <a:r>
              <a:rPr lang="en-GB" sz="1600" dirty="0">
                <a:latin typeface="Arial" pitchFamily="34" charset="0"/>
                <a:cs typeface="Arial" pitchFamily="34" charset="0"/>
              </a:rPr>
              <a:t>2)  Establish an export-oriented, private sector led, stable and knowledge-based economy intensively developing industries and services based on high technology, including ICT, bio- and nanotechnology, transit transportation, logistics, financial intermediation, mining and deep-processing of agricultural products.</a:t>
            </a:r>
            <a:endParaRPr lang="en-US" sz="1600" dirty="0">
              <a:latin typeface="Arial" pitchFamily="34" charset="0"/>
              <a:cs typeface="Arial" pitchFamily="34" charset="0"/>
            </a:endParaRPr>
          </a:p>
          <a:p>
            <a:r>
              <a:rPr lang="en-GB" sz="1600" dirty="0">
                <a:latin typeface="Arial" pitchFamily="34" charset="0"/>
                <a:cs typeface="Arial" pitchFamily="34" charset="0"/>
              </a:rPr>
              <a:t>3) Accumulate wealth by exploiting strategic mineral deposits, ensure fast-paced economic development and high growth and develop modern processing industries.</a:t>
            </a:r>
            <a:endParaRPr lang="en-US" sz="1600" dirty="0">
              <a:latin typeface="Arial" pitchFamily="34" charset="0"/>
              <a:cs typeface="Arial" pitchFamily="34" charset="0"/>
            </a:endParaRPr>
          </a:p>
          <a:p>
            <a:r>
              <a:rPr lang="en-GB" sz="1600" dirty="0">
                <a:latin typeface="Arial" pitchFamily="34" charset="0"/>
                <a:cs typeface="Arial" pitchFamily="34" charset="0"/>
              </a:rPr>
              <a:t>4)  Reduce rural-urban divide in terms of development by intensively developing regions and infrastructure</a:t>
            </a:r>
            <a:endParaRPr lang="en-US" sz="1600" dirty="0">
              <a:latin typeface="Arial" pitchFamily="34" charset="0"/>
              <a:cs typeface="Arial" pitchFamily="34" charset="0"/>
            </a:endParaRPr>
          </a:p>
          <a:p>
            <a:r>
              <a:rPr lang="en-GB" sz="1600" dirty="0">
                <a:latin typeface="Arial" pitchFamily="34" charset="0"/>
                <a:cs typeface="Arial" pitchFamily="34" charset="0"/>
              </a:rPr>
              <a:t>5) Create a sustainable environment for development through acquiring skills and building capacity for adaptation to the climate change, removing imbalance in ecosystem and protecting the environment. </a:t>
            </a:r>
            <a:endParaRPr lang="en-US" sz="1600" dirty="0">
              <a:latin typeface="Arial" pitchFamily="34" charset="0"/>
              <a:cs typeface="Arial" pitchFamily="34" charset="0"/>
            </a:endParaRPr>
          </a:p>
          <a:p>
            <a:r>
              <a:rPr lang="en-GB" sz="1600" dirty="0">
                <a:latin typeface="Arial" pitchFamily="34" charset="0"/>
                <a:cs typeface="Arial" pitchFamily="34" charset="0"/>
              </a:rPr>
              <a:t>6) Further improve the democratic political system towards creation of a transparent, responsible and fair system free of corruption and bureaucracy.  </a:t>
            </a:r>
            <a:endParaRPr lang="en-US" sz="1600" dirty="0">
              <a:latin typeface="Arial" pitchFamily="34" charset="0"/>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GB" b="1" dirty="0" smtClean="0"/>
              <a:t> </a:t>
            </a:r>
            <a:r>
              <a:rPr lang="en-GB" b="1" dirty="0"/>
              <a:t>The activities of “</a:t>
            </a:r>
            <a:r>
              <a:rPr lang="en-GB" b="1" dirty="0" err="1"/>
              <a:t>Baganuur</a:t>
            </a:r>
            <a:r>
              <a:rPr lang="en-GB" b="1" dirty="0"/>
              <a:t>” ITP</a:t>
            </a:r>
            <a:r>
              <a:rPr lang="en-US" dirty="0"/>
              <a:t/>
            </a:r>
            <a:br>
              <a:rPr lang="en-US" dirty="0"/>
            </a:br>
            <a:endParaRPr lang="en-US" dirty="0"/>
          </a:p>
        </p:txBody>
      </p:sp>
      <p:sp>
        <p:nvSpPr>
          <p:cNvPr id="3" name="Content Placeholder 2"/>
          <p:cNvSpPr>
            <a:spLocks noGrp="1"/>
          </p:cNvSpPr>
          <p:nvPr>
            <p:ph idx="1"/>
          </p:nvPr>
        </p:nvSpPr>
        <p:spPr/>
        <p:txBody>
          <a:bodyPr>
            <a:normAutofit fontScale="70000" lnSpcReduction="20000"/>
          </a:bodyPr>
          <a:lstStyle/>
          <a:p>
            <a:pPr>
              <a:buNone/>
            </a:pPr>
            <a:r>
              <a:rPr lang="en-GB" dirty="0"/>
              <a:t>Basing on the above identified principal activities of “</a:t>
            </a:r>
            <a:r>
              <a:rPr lang="en-GB" dirty="0" err="1"/>
              <a:t>Baganuur</a:t>
            </a:r>
            <a:r>
              <a:rPr lang="en-GB" dirty="0"/>
              <a:t>” ITP, the following factories have been chosen to be included in the ITP:</a:t>
            </a:r>
            <a:endParaRPr lang="en-US" dirty="0"/>
          </a:p>
          <a:p>
            <a:pPr>
              <a:buNone/>
            </a:pPr>
            <a:r>
              <a:rPr lang="en-GB" dirty="0"/>
              <a:t>	1. </a:t>
            </a:r>
            <a:r>
              <a:rPr lang="en-GB" dirty="0" err="1"/>
              <a:t>Nanobiotechnology</a:t>
            </a:r>
            <a:r>
              <a:rPr lang="en-GB" dirty="0"/>
              <a:t> experimental production centre</a:t>
            </a:r>
            <a:endParaRPr lang="en-US" dirty="0"/>
          </a:p>
          <a:p>
            <a:pPr>
              <a:buNone/>
            </a:pPr>
            <a:r>
              <a:rPr lang="en-GB" dirty="0"/>
              <a:t>	2. Meat processing factory</a:t>
            </a:r>
            <a:endParaRPr lang="en-US" dirty="0"/>
          </a:p>
          <a:p>
            <a:pPr>
              <a:buNone/>
            </a:pPr>
            <a:r>
              <a:rPr lang="en-GB" dirty="0"/>
              <a:t>	3. Milk and dairy product factory</a:t>
            </a:r>
            <a:endParaRPr lang="en-US" dirty="0"/>
          </a:p>
          <a:p>
            <a:pPr>
              <a:buNone/>
            </a:pPr>
            <a:r>
              <a:rPr lang="en-GB" dirty="0"/>
              <a:t>	4. Factories based on </a:t>
            </a:r>
            <a:r>
              <a:rPr lang="en-GB" dirty="0" err="1"/>
              <a:t>Baganuur</a:t>
            </a:r>
            <a:r>
              <a:rPr lang="en-GB" dirty="0"/>
              <a:t> mine:</a:t>
            </a:r>
            <a:endParaRPr lang="en-US" dirty="0"/>
          </a:p>
          <a:p>
            <a:pPr lvl="2"/>
            <a:r>
              <a:rPr lang="en-GB" dirty="0"/>
              <a:t>Purified iron factory</a:t>
            </a:r>
            <a:endParaRPr lang="en-US" dirty="0"/>
          </a:p>
          <a:p>
            <a:pPr lvl="2"/>
            <a:r>
              <a:rPr lang="en-GB" dirty="0"/>
              <a:t>Coal enrichment factory</a:t>
            </a:r>
            <a:endParaRPr lang="en-US" dirty="0"/>
          </a:p>
          <a:p>
            <a:pPr lvl="2"/>
            <a:r>
              <a:rPr lang="en-GB" dirty="0" err="1"/>
              <a:t>Humified</a:t>
            </a:r>
            <a:r>
              <a:rPr lang="en-GB" dirty="0"/>
              <a:t> fertiliser factory</a:t>
            </a:r>
            <a:endParaRPr lang="en-US" dirty="0"/>
          </a:p>
          <a:p>
            <a:pPr lvl="2"/>
            <a:r>
              <a:rPr lang="en-GB" dirty="0"/>
              <a:t>Lightweight block factory</a:t>
            </a:r>
            <a:endParaRPr lang="en-US" dirty="0"/>
          </a:p>
          <a:p>
            <a:pPr lvl="2"/>
            <a:r>
              <a:rPr lang="en-GB" dirty="0"/>
              <a:t>Gravel factory</a:t>
            </a:r>
            <a:endParaRPr lang="en-US" dirty="0"/>
          </a:p>
          <a:p>
            <a:pPr lvl="2"/>
            <a:r>
              <a:rPr lang="en-GB" dirty="0" err="1"/>
              <a:t>Treeplanting</a:t>
            </a:r>
            <a:r>
              <a:rPr lang="en-GB" dirty="0"/>
              <a:t> facility</a:t>
            </a:r>
            <a:endParaRPr lang="en-US" dirty="0"/>
          </a:p>
          <a:p>
            <a:pPr lvl="2"/>
            <a:r>
              <a:rPr lang="en-GB" dirty="0"/>
              <a:t>Water purification factory</a:t>
            </a:r>
            <a:endParaRPr lang="en-US" dirty="0"/>
          </a:p>
          <a:p>
            <a:pPr lvl="2"/>
            <a:r>
              <a:rPr lang="en-GB" dirty="0"/>
              <a:t>Biological revitalisation project</a:t>
            </a:r>
            <a:endParaRPr lang="en-US" dirty="0"/>
          </a:p>
          <a:p>
            <a:pPr lvl="2"/>
            <a:r>
              <a:rPr lang="en-GB" dirty="0"/>
              <a:t>Tourist camp</a:t>
            </a:r>
            <a:endParaRPr lang="en-US" dirty="0"/>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fontScale="85000" lnSpcReduction="20000"/>
          </a:bodyPr>
          <a:lstStyle/>
          <a:p>
            <a:pPr>
              <a:buNone/>
            </a:pPr>
            <a:r>
              <a:rPr lang="en-GB" b="1" dirty="0" smtClean="0"/>
              <a:t>Location </a:t>
            </a:r>
            <a:r>
              <a:rPr lang="en-GB" b="1" dirty="0"/>
              <a:t>of “</a:t>
            </a:r>
            <a:r>
              <a:rPr lang="en-GB" b="1" dirty="0" err="1"/>
              <a:t>Baganuur</a:t>
            </a:r>
            <a:r>
              <a:rPr lang="en-GB" b="1" dirty="0"/>
              <a:t>” ITP</a:t>
            </a:r>
            <a:endParaRPr lang="en-US" dirty="0"/>
          </a:p>
          <a:p>
            <a:r>
              <a:rPr lang="en-GB" b="1" dirty="0"/>
              <a:t>	</a:t>
            </a:r>
            <a:r>
              <a:rPr lang="en-GB" dirty="0"/>
              <a:t>“</a:t>
            </a:r>
            <a:r>
              <a:rPr lang="en-GB" dirty="0" err="1"/>
              <a:t>Baganuur</a:t>
            </a:r>
            <a:r>
              <a:rPr lang="en-GB" dirty="0"/>
              <a:t>” ITP will have 2 zones, with the 1</a:t>
            </a:r>
            <a:r>
              <a:rPr lang="en-GB" baseline="30000" dirty="0"/>
              <a:t>st</a:t>
            </a:r>
            <a:r>
              <a:rPr lang="en-GB" dirty="0"/>
              <a:t> zone located in the industrial district on </a:t>
            </a:r>
            <a:r>
              <a:rPr lang="en-GB" dirty="0" err="1"/>
              <a:t>Baganuur</a:t>
            </a:r>
            <a:r>
              <a:rPr lang="en-GB" dirty="0"/>
              <a:t>, and the 2</a:t>
            </a:r>
            <a:r>
              <a:rPr lang="en-GB" baseline="30000" dirty="0"/>
              <a:t>nd</a:t>
            </a:r>
            <a:r>
              <a:rPr lang="en-GB" dirty="0"/>
              <a:t> zone will be located adjacent to </a:t>
            </a:r>
            <a:r>
              <a:rPr lang="en-GB" dirty="0" err="1"/>
              <a:t>Baganuur</a:t>
            </a:r>
            <a:r>
              <a:rPr lang="en-GB" dirty="0"/>
              <a:t> mine.</a:t>
            </a:r>
            <a:endParaRPr lang="en-US" dirty="0"/>
          </a:p>
          <a:p>
            <a:pPr>
              <a:buNone/>
            </a:pPr>
            <a:r>
              <a:rPr lang="en-GB" b="1" dirty="0" smtClean="0"/>
              <a:t>Organisational </a:t>
            </a:r>
            <a:r>
              <a:rPr lang="en-GB" b="1" dirty="0"/>
              <a:t>structure of “</a:t>
            </a:r>
            <a:r>
              <a:rPr lang="en-GB" b="1" dirty="0" err="1"/>
              <a:t>Baganuur</a:t>
            </a:r>
            <a:r>
              <a:rPr lang="en-GB" b="1" dirty="0"/>
              <a:t>” ITP</a:t>
            </a:r>
            <a:endParaRPr lang="en-US" dirty="0"/>
          </a:p>
          <a:p>
            <a:r>
              <a:rPr lang="en-GB" b="1" dirty="0"/>
              <a:t>	</a:t>
            </a:r>
            <a:r>
              <a:rPr lang="en-GB" dirty="0"/>
              <a:t>The administration of “</a:t>
            </a:r>
            <a:r>
              <a:rPr lang="en-GB" dirty="0" err="1"/>
              <a:t>Baganuur</a:t>
            </a:r>
            <a:r>
              <a:rPr lang="en-GB" dirty="0"/>
              <a:t>” ITP will have its managing and audit boards, and the park governor will be appointed by the managing board. The managing board will consist of 11 members and the audit board will have 3 members. The park administration will have 2 departments: administrative and financial, with 41 employees in total and its salary expenses will be 144 720 000 </a:t>
            </a:r>
            <a:r>
              <a:rPr lang="en-GB" dirty="0" err="1"/>
              <a:t>tugrug</a:t>
            </a:r>
            <a:r>
              <a:rPr lang="en-GB" dirty="0"/>
              <a:t> and its administrative expenses will be 240 000 000 </a:t>
            </a:r>
            <a:r>
              <a:rPr lang="en-GB" dirty="0" err="1"/>
              <a:t>tugrug</a:t>
            </a:r>
            <a:r>
              <a:rPr lang="en-GB" dirty="0"/>
              <a:t>; totalling 384 720 000 </a:t>
            </a:r>
            <a:r>
              <a:rPr lang="en-GB" dirty="0" err="1"/>
              <a:t>tugrug</a:t>
            </a:r>
            <a:r>
              <a:rPr lang="en-GB" dirty="0"/>
              <a:t> of expense budget per annum. </a:t>
            </a:r>
            <a:endParaRPr lang="en-US" dirty="0"/>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Information on investment, costs, profits and </a:t>
            </a:r>
            <a:r>
              <a:rPr lang="en-GB" b="1" dirty="0" smtClean="0"/>
              <a:t>financing</a:t>
            </a:r>
            <a:endParaRPr lang="en-US" dirty="0"/>
          </a:p>
        </p:txBody>
      </p:sp>
      <p:sp>
        <p:nvSpPr>
          <p:cNvPr id="3" name="Content Placeholder 2"/>
          <p:cNvSpPr>
            <a:spLocks noGrp="1"/>
          </p:cNvSpPr>
          <p:nvPr>
            <p:ph idx="1"/>
          </p:nvPr>
        </p:nvSpPr>
        <p:spPr/>
        <p:txBody>
          <a:bodyPr>
            <a:noAutofit/>
          </a:bodyPr>
          <a:lstStyle/>
          <a:p>
            <a:r>
              <a:rPr lang="en-GB" sz="1800" dirty="0"/>
              <a:t>The </a:t>
            </a:r>
            <a:r>
              <a:rPr lang="en-GB" sz="1800" b="1" dirty="0" err="1"/>
              <a:t>nanobiotechnology</a:t>
            </a:r>
            <a:r>
              <a:rPr lang="en-GB" sz="1800" b="1" dirty="0"/>
              <a:t> experimental production</a:t>
            </a:r>
            <a:r>
              <a:rPr lang="en-GB" sz="1800" dirty="0"/>
              <a:t> centre would need approximately 18 million USD of investment. </a:t>
            </a:r>
            <a:r>
              <a:rPr lang="en-GB" sz="1800" dirty="0" smtClean="0"/>
              <a:t>The </a:t>
            </a:r>
            <a:r>
              <a:rPr lang="en-GB" sz="1800" dirty="0" err="1" smtClean="0"/>
              <a:t>nanobiotechnology</a:t>
            </a:r>
            <a:r>
              <a:rPr lang="en-GB" sz="1800" dirty="0" smtClean="0"/>
              <a:t> experimental production centre will work with a total net profit of 20 033 536 000 </a:t>
            </a:r>
            <a:r>
              <a:rPr lang="en-GB" sz="1800" dirty="0" err="1" smtClean="0"/>
              <a:t>tugrug</a:t>
            </a:r>
            <a:r>
              <a:rPr lang="en-GB" sz="1800" dirty="0" smtClean="0"/>
              <a:t>.</a:t>
            </a:r>
            <a:endParaRPr lang="en-US" sz="1800" dirty="0"/>
          </a:p>
          <a:p>
            <a:r>
              <a:rPr lang="en-GB" sz="1800" dirty="0"/>
              <a:t>	The total investment cost for the </a:t>
            </a:r>
            <a:r>
              <a:rPr lang="en-GB" sz="1800" b="1" dirty="0"/>
              <a:t>meat processing factory</a:t>
            </a:r>
            <a:r>
              <a:rPr lang="en-GB" sz="1800" dirty="0"/>
              <a:t> is estimated to be 2.1 billion </a:t>
            </a:r>
            <a:r>
              <a:rPr lang="en-GB" sz="1800" dirty="0" err="1"/>
              <a:t>tugrug</a:t>
            </a:r>
            <a:r>
              <a:rPr lang="en-GB" sz="1800" dirty="0"/>
              <a:t> in total. For the establishment of the meat processing factory, a loan of 9.5 billion </a:t>
            </a:r>
            <a:r>
              <a:rPr lang="en-GB" sz="1800" dirty="0" err="1"/>
              <a:t>tugrug</a:t>
            </a:r>
            <a:r>
              <a:rPr lang="en-GB" sz="1800" dirty="0"/>
              <a:t> at 4% per annum for 10 years is necessary and own investment of 630 million </a:t>
            </a:r>
            <a:r>
              <a:rPr lang="en-GB" sz="1800" dirty="0" err="1"/>
              <a:t>tugrug</a:t>
            </a:r>
            <a:r>
              <a:rPr lang="en-GB" sz="1800" dirty="0"/>
              <a:t> will be made. The profit of the factory is expected to be 5.1 billion </a:t>
            </a:r>
            <a:r>
              <a:rPr lang="en-GB" sz="1800" dirty="0" err="1"/>
              <a:t>tugrug</a:t>
            </a:r>
            <a:r>
              <a:rPr lang="en-GB" sz="1800" dirty="0"/>
              <a:t>.</a:t>
            </a:r>
            <a:endParaRPr lang="en-US" sz="1800" dirty="0"/>
          </a:p>
          <a:p>
            <a:r>
              <a:rPr lang="en-GB" sz="1800" dirty="0"/>
              <a:t>	For the purposes of the factory building and equipment of the </a:t>
            </a:r>
            <a:r>
              <a:rPr lang="en-GB" sz="1800" b="1" dirty="0"/>
              <a:t>milk and dairy product factory</a:t>
            </a:r>
            <a:r>
              <a:rPr lang="en-GB" sz="1800" dirty="0"/>
              <a:t>, an investment of 489 million </a:t>
            </a:r>
            <a:r>
              <a:rPr lang="en-GB" sz="1800" dirty="0" err="1"/>
              <a:t>tugrug</a:t>
            </a:r>
            <a:r>
              <a:rPr lang="en-GB" sz="1800" dirty="0"/>
              <a:t> is necessary. 400 million </a:t>
            </a:r>
            <a:r>
              <a:rPr lang="en-GB" sz="1800" dirty="0" err="1"/>
              <a:t>tugrug</a:t>
            </a:r>
            <a:r>
              <a:rPr lang="en-GB" sz="1800" dirty="0"/>
              <a:t> loans will be made to be repaid within 6 years. The profit throughout the project period is estimated to be 2 092 624 206 </a:t>
            </a:r>
            <a:r>
              <a:rPr lang="en-GB" sz="1800" dirty="0" err="1"/>
              <a:t>tugrug</a:t>
            </a:r>
            <a:r>
              <a:rPr lang="en-GB" sz="1800" dirty="0"/>
              <a:t>.</a:t>
            </a:r>
            <a:endParaRPr lang="en-US" sz="1800" dirty="0"/>
          </a:p>
          <a:p>
            <a:r>
              <a:rPr lang="en-GB" sz="1800" dirty="0"/>
              <a:t>	The </a:t>
            </a:r>
            <a:r>
              <a:rPr lang="en-GB" sz="1800" b="1" dirty="0"/>
              <a:t>coal enrichment factory</a:t>
            </a:r>
            <a:r>
              <a:rPr lang="en-GB" sz="1800" dirty="0"/>
              <a:t> needs 15.2 billion </a:t>
            </a:r>
            <a:r>
              <a:rPr lang="en-GB" sz="1800" dirty="0" err="1"/>
              <a:t>tugrug</a:t>
            </a:r>
            <a:r>
              <a:rPr lang="en-GB" sz="1800" dirty="0"/>
              <a:t> of investment and this includes factory building and equipment-related issues. It is reflected to solve the financing issue with a privileged loan at 4% per annum which will be repaid in 8 years. This factory will work with an average annual profit of 9.2 billion </a:t>
            </a:r>
            <a:r>
              <a:rPr lang="en-GB" sz="1800" dirty="0" err="1"/>
              <a:t>tugrug</a:t>
            </a:r>
            <a:r>
              <a:rPr lang="en-GB" sz="1800" dirty="0"/>
              <a:t>.</a:t>
            </a:r>
            <a:endParaRPr lang="en-US" sz="1800" dirty="0"/>
          </a:p>
          <a:p>
            <a:endParaRPr lang="en-US" sz="18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n-GB" dirty="0"/>
              <a:t>The </a:t>
            </a:r>
            <a:r>
              <a:rPr lang="en-GB" b="1" dirty="0"/>
              <a:t>purified iron factory</a:t>
            </a:r>
            <a:r>
              <a:rPr lang="en-GB" dirty="0"/>
              <a:t> needs 62.4 billion </a:t>
            </a:r>
            <a:r>
              <a:rPr lang="en-GB" dirty="0" err="1"/>
              <a:t>tugrug</a:t>
            </a:r>
            <a:r>
              <a:rPr lang="en-GB" dirty="0"/>
              <a:t> financing and this amount covers the factory building, equipment and other issues. It is reflected to solve the financing issue with a privileged loan at 4% per annum which will be repaid in 2.3 years. This factory will work with an average annual profit of 29.1 billion </a:t>
            </a:r>
            <a:r>
              <a:rPr lang="en-GB" dirty="0" err="1"/>
              <a:t>tugrug</a:t>
            </a:r>
            <a:r>
              <a:rPr lang="en-GB" dirty="0"/>
              <a:t>.</a:t>
            </a:r>
            <a:endParaRPr lang="en-US" dirty="0"/>
          </a:p>
          <a:p>
            <a:r>
              <a:rPr lang="en-GB" dirty="0"/>
              <a:t>The </a:t>
            </a:r>
            <a:r>
              <a:rPr lang="en-GB" b="1" dirty="0"/>
              <a:t>gravel factory</a:t>
            </a:r>
            <a:r>
              <a:rPr lang="en-GB" dirty="0"/>
              <a:t> needs 591.2 million </a:t>
            </a:r>
            <a:r>
              <a:rPr lang="en-GB" dirty="0" err="1"/>
              <a:t>tugrug</a:t>
            </a:r>
            <a:r>
              <a:rPr lang="en-GB" dirty="0"/>
              <a:t> financing and this amount covers the factory building, equipment and other issues. It is reflected to solve the financing issue with a privileged loan at 4% per annum which will be repaid in 6.8 years. This factory will work with an average annual profit of 108.8 million </a:t>
            </a:r>
            <a:r>
              <a:rPr lang="en-GB" dirty="0" err="1"/>
              <a:t>tugrugs</a:t>
            </a:r>
            <a:r>
              <a:rPr lang="en-GB" dirty="0"/>
              <a:t>.</a:t>
            </a:r>
            <a:endParaRPr lang="en-US" dirty="0"/>
          </a:p>
          <a:p>
            <a:r>
              <a:rPr lang="en-GB" dirty="0"/>
              <a:t>The </a:t>
            </a:r>
            <a:r>
              <a:rPr lang="en-GB" b="1" dirty="0" err="1"/>
              <a:t>humified</a:t>
            </a:r>
            <a:r>
              <a:rPr lang="en-GB" b="1" dirty="0"/>
              <a:t> fertiliser factory</a:t>
            </a:r>
            <a:r>
              <a:rPr lang="en-GB" dirty="0"/>
              <a:t> needs 855 million </a:t>
            </a:r>
            <a:r>
              <a:rPr lang="en-GB" dirty="0" err="1"/>
              <a:t>tugrug</a:t>
            </a:r>
            <a:r>
              <a:rPr lang="en-GB" dirty="0"/>
              <a:t> financing and this amount covers the factory building, equipment and other issues. It is reflected to solve the financing issue with a privileged loan at 4% per annum which will be repaid in 5 years. This factory will work with an average annual profit of 888.8 million </a:t>
            </a:r>
            <a:r>
              <a:rPr lang="en-GB" dirty="0" err="1"/>
              <a:t>tugrugs</a:t>
            </a:r>
            <a:r>
              <a:rPr lang="en-GB" dirty="0" smtClean="0"/>
              <a:t>.</a:t>
            </a:r>
            <a:endParaRPr lang="en-US" dirty="0"/>
          </a:p>
        </p:txBody>
      </p:sp>
      <p:sp>
        <p:nvSpPr>
          <p:cNvPr id="4" name="Title 1"/>
          <p:cNvSpPr>
            <a:spLocks noGrp="1"/>
          </p:cNvSpPr>
          <p:nvPr>
            <p:ph type="title"/>
          </p:nvPr>
        </p:nvSpPr>
        <p:spPr/>
        <p:txBody>
          <a:bodyPr>
            <a:normAutofit fontScale="90000"/>
          </a:bodyPr>
          <a:lstStyle/>
          <a:p>
            <a:r>
              <a:rPr lang="en-GB" b="1" dirty="0"/>
              <a:t>Information on investment, costs, profits and </a:t>
            </a:r>
            <a:r>
              <a:rPr lang="en-GB" b="1" dirty="0" smtClean="0"/>
              <a:t>financing</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b="1" dirty="0" smtClean="0"/>
              <a:t>Investment</a:t>
            </a:r>
            <a:r>
              <a:rPr lang="en-GB" sz="2400" b="1" dirty="0"/>
              <a:t>, costs, profits and financing of the industries of the “</a:t>
            </a:r>
            <a:r>
              <a:rPr lang="en-GB" sz="2400" b="1" dirty="0" err="1"/>
              <a:t>Baganuur</a:t>
            </a:r>
            <a:r>
              <a:rPr lang="en-GB" sz="2400" b="1" dirty="0"/>
              <a:t>” ITP</a:t>
            </a:r>
            <a:endParaRPr lang="en-US" sz="2400" dirty="0"/>
          </a:p>
        </p:txBody>
      </p:sp>
      <p:graphicFrame>
        <p:nvGraphicFramePr>
          <p:cNvPr id="5" name="Table 4"/>
          <p:cNvGraphicFramePr>
            <a:graphicFrameLocks noGrp="1"/>
          </p:cNvGraphicFramePr>
          <p:nvPr/>
        </p:nvGraphicFramePr>
        <p:xfrm>
          <a:off x="457200" y="1524000"/>
          <a:ext cx="8382000" cy="4572000"/>
        </p:xfrm>
        <a:graphic>
          <a:graphicData uri="http://schemas.openxmlformats.org/drawingml/2006/table">
            <a:tbl>
              <a:tblPr/>
              <a:tblGrid>
                <a:gridCol w="386904"/>
                <a:gridCol w="2615287"/>
                <a:gridCol w="1308104"/>
                <a:gridCol w="1308104"/>
                <a:gridCol w="1510769"/>
                <a:gridCol w="1252832"/>
              </a:tblGrid>
              <a:tr h="559836">
                <a:tc>
                  <a:txBody>
                    <a:bodyPr/>
                    <a:lstStyle/>
                    <a:p>
                      <a:pPr algn="just">
                        <a:spcBef>
                          <a:spcPts val="600"/>
                        </a:spcBef>
                        <a:spcAft>
                          <a:spcPts val="600"/>
                        </a:spcAft>
                      </a:pPr>
                      <a:r>
                        <a:rPr lang="en-US" sz="800" b="1">
                          <a:latin typeface="Arial"/>
                          <a:ea typeface="Times New Roman"/>
                        </a:rPr>
                        <a:t>№</a:t>
                      </a:r>
                      <a:endParaRPr lang="en-U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600"/>
                        </a:spcAft>
                      </a:pPr>
                      <a:r>
                        <a:rPr lang="en-US" sz="800" b="1">
                          <a:latin typeface="Arial"/>
                          <a:ea typeface="Times New Roman"/>
                        </a:rPr>
                        <a:t>Indicators</a:t>
                      </a:r>
                      <a:endParaRPr lang="en-U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600"/>
                        </a:spcAft>
                      </a:pPr>
                      <a:r>
                        <a:rPr lang="en-US" sz="800" b="1">
                          <a:latin typeface="Arial"/>
                          <a:ea typeface="Times New Roman"/>
                        </a:rPr>
                        <a:t>Park 1</a:t>
                      </a:r>
                      <a:endParaRPr lang="en-U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600"/>
                        </a:spcAft>
                      </a:pPr>
                      <a:r>
                        <a:rPr lang="en-US" sz="800" b="1">
                          <a:latin typeface="Arial"/>
                          <a:ea typeface="Times New Roman"/>
                        </a:rPr>
                        <a:t>Park 2</a:t>
                      </a:r>
                      <a:endParaRPr lang="en-U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600"/>
                        </a:spcAft>
                      </a:pPr>
                      <a:r>
                        <a:rPr lang="en-US" sz="800" b="1">
                          <a:latin typeface="Arial"/>
                          <a:ea typeface="Times New Roman"/>
                        </a:rPr>
                        <a:t>Total amount (Tugrug)</a:t>
                      </a:r>
                      <a:endParaRPr lang="en-U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600"/>
                        </a:spcAft>
                      </a:pPr>
                      <a:r>
                        <a:rPr lang="en-US" sz="800" b="1">
                          <a:latin typeface="Arial"/>
                          <a:ea typeface="Times New Roman"/>
                        </a:rPr>
                        <a:t>Total amount (USD)</a:t>
                      </a:r>
                      <a:endParaRPr lang="en-U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7727">
                <a:tc>
                  <a:txBody>
                    <a:bodyPr/>
                    <a:lstStyle/>
                    <a:p>
                      <a:pPr algn="just">
                        <a:spcBef>
                          <a:spcPts val="600"/>
                        </a:spcBef>
                        <a:spcAft>
                          <a:spcPts val="600"/>
                        </a:spcAft>
                      </a:pPr>
                      <a:r>
                        <a:rPr lang="en-US" sz="800">
                          <a:latin typeface="Arial"/>
                          <a:ea typeface="Times New Roman"/>
                        </a:rPr>
                        <a:t>1</a:t>
                      </a:r>
                      <a:endParaRPr lang="en-US" sz="12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600"/>
                        </a:spcAft>
                      </a:pPr>
                      <a:r>
                        <a:rPr lang="en-US" sz="800">
                          <a:latin typeface="Arial"/>
                          <a:ea typeface="Times New Roman"/>
                        </a:rPr>
                        <a:t>Sales income</a:t>
                      </a:r>
                      <a:endParaRPr lang="en-US" sz="12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latin typeface="Arial"/>
                          <a:ea typeface="Times New Roman"/>
                        </a:rPr>
                        <a:t>106,266,145,400</a:t>
                      </a:r>
                      <a:endParaRPr lang="en-US" sz="12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latin typeface="Arial"/>
                          <a:ea typeface="Times New Roman"/>
                        </a:rPr>
                        <a:t>535,121,746,794</a:t>
                      </a:r>
                      <a:endParaRPr lang="en-US" sz="12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latin typeface="Arial"/>
                          <a:ea typeface="Times New Roman"/>
                        </a:rPr>
                        <a:t>641,387,892,194</a:t>
                      </a:r>
                      <a:endParaRPr lang="en-US" sz="12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latin typeface="Arial"/>
                          <a:ea typeface="Times New Roman"/>
                        </a:rPr>
                        <a:t>549,133,469</a:t>
                      </a:r>
                      <a:endParaRPr lang="en-US" sz="12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7241">
                <a:tc>
                  <a:txBody>
                    <a:bodyPr/>
                    <a:lstStyle/>
                    <a:p>
                      <a:pPr algn="just">
                        <a:spcBef>
                          <a:spcPts val="600"/>
                        </a:spcBef>
                        <a:spcAft>
                          <a:spcPts val="600"/>
                        </a:spcAft>
                      </a:pPr>
                      <a:r>
                        <a:rPr lang="en-US" sz="800" b="1">
                          <a:latin typeface="Arial"/>
                          <a:ea typeface="Times New Roman"/>
                        </a:rPr>
                        <a:t>2</a:t>
                      </a:r>
                      <a:endParaRPr lang="en-US" sz="12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600"/>
                        </a:spcAft>
                      </a:pPr>
                      <a:r>
                        <a:rPr lang="en-US" sz="800">
                          <a:latin typeface="Arial"/>
                          <a:ea typeface="Times New Roman"/>
                        </a:rPr>
                        <a:t>Own investment</a:t>
                      </a:r>
                      <a:endParaRPr lang="en-US" sz="12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latin typeface="Arial"/>
                          <a:ea typeface="Times New Roman"/>
                        </a:rPr>
                        <a:t>1,763,192,000</a:t>
                      </a:r>
                      <a:endParaRPr lang="en-US" sz="12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latin typeface="Arial"/>
                          <a:ea typeface="Times New Roman"/>
                        </a:rPr>
                        <a:t>163,337,000</a:t>
                      </a:r>
                      <a:endParaRPr lang="en-US" sz="12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latin typeface="Arial"/>
                          <a:ea typeface="Times New Roman"/>
                        </a:rPr>
                        <a:t>1,926,529,000</a:t>
                      </a:r>
                      <a:endParaRPr lang="en-US" sz="12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latin typeface="Arial"/>
                          <a:ea typeface="Times New Roman"/>
                        </a:rPr>
                        <a:t>1,649,426</a:t>
                      </a:r>
                      <a:endParaRPr lang="en-US" sz="12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7241">
                <a:tc>
                  <a:txBody>
                    <a:bodyPr/>
                    <a:lstStyle/>
                    <a:p>
                      <a:pPr algn="just">
                        <a:spcBef>
                          <a:spcPts val="600"/>
                        </a:spcBef>
                        <a:spcAft>
                          <a:spcPts val="600"/>
                        </a:spcAft>
                      </a:pPr>
                      <a:r>
                        <a:rPr lang="en-US" sz="800">
                          <a:latin typeface="Arial"/>
                          <a:ea typeface="Times New Roman"/>
                        </a:rPr>
                        <a:t>3</a:t>
                      </a:r>
                      <a:endParaRPr lang="en-US" sz="12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600"/>
                        </a:spcAft>
                      </a:pPr>
                      <a:r>
                        <a:rPr lang="en-US" sz="800">
                          <a:latin typeface="Arial"/>
                          <a:ea typeface="Times New Roman"/>
                        </a:rPr>
                        <a:t>Borrowing</a:t>
                      </a:r>
                      <a:endParaRPr lang="en-U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latin typeface="Arial"/>
                          <a:ea typeface="Times New Roman"/>
                        </a:rPr>
                        <a:t>31,508,000,000</a:t>
                      </a:r>
                      <a:endParaRPr lang="en-US" sz="12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latin typeface="Arial"/>
                          <a:ea typeface="Times New Roman"/>
                        </a:rPr>
                        <a:t>80,312,353,360</a:t>
                      </a:r>
                      <a:endParaRPr lang="en-US" sz="12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latin typeface="Arial"/>
                          <a:ea typeface="Times New Roman"/>
                        </a:rPr>
                        <a:t>111,820,353,360</a:t>
                      </a:r>
                      <a:endParaRPr lang="en-US" sz="12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latin typeface="Arial"/>
                          <a:ea typeface="Times New Roman"/>
                        </a:rPr>
                        <a:t>95,736,604</a:t>
                      </a:r>
                      <a:endParaRPr lang="en-US" sz="12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7241">
                <a:tc>
                  <a:txBody>
                    <a:bodyPr/>
                    <a:lstStyle/>
                    <a:p>
                      <a:pPr algn="just">
                        <a:spcBef>
                          <a:spcPts val="600"/>
                        </a:spcBef>
                        <a:spcAft>
                          <a:spcPts val="600"/>
                        </a:spcAft>
                      </a:pPr>
                      <a:r>
                        <a:rPr lang="en-US" sz="800" b="1">
                          <a:latin typeface="Arial"/>
                          <a:ea typeface="Times New Roman"/>
                        </a:rPr>
                        <a:t>4</a:t>
                      </a:r>
                      <a:endParaRPr lang="en-US" sz="12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600"/>
                        </a:spcAft>
                      </a:pPr>
                      <a:r>
                        <a:rPr lang="en-US" sz="800" b="1">
                          <a:latin typeface="Arial"/>
                          <a:ea typeface="Times New Roman"/>
                        </a:rPr>
                        <a:t>Total expenditures</a:t>
                      </a:r>
                      <a:endParaRPr lang="en-U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latin typeface="Arial"/>
                          <a:ea typeface="Times New Roman"/>
                        </a:rPr>
                        <a:t>33,271,192,000</a:t>
                      </a:r>
                      <a:endParaRPr lang="en-US" sz="12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latin typeface="Arial"/>
                          <a:ea typeface="Times New Roman"/>
                        </a:rPr>
                        <a:t>80,475,690,360</a:t>
                      </a:r>
                      <a:endParaRPr lang="en-US" sz="12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latin typeface="Arial"/>
                          <a:ea typeface="Times New Roman"/>
                        </a:rPr>
                        <a:t>113,746,882,360</a:t>
                      </a:r>
                      <a:endParaRPr lang="en-US" sz="12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latin typeface="Arial"/>
                          <a:ea typeface="Times New Roman"/>
                        </a:rPr>
                        <a:t>97,386,029</a:t>
                      </a:r>
                      <a:endParaRPr lang="en-US" sz="12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7727">
                <a:tc>
                  <a:txBody>
                    <a:bodyPr/>
                    <a:lstStyle/>
                    <a:p>
                      <a:pPr algn="just">
                        <a:spcBef>
                          <a:spcPts val="600"/>
                        </a:spcBef>
                        <a:spcAft>
                          <a:spcPts val="600"/>
                        </a:spcAft>
                      </a:pPr>
                      <a:r>
                        <a:rPr lang="en-US" sz="800">
                          <a:latin typeface="Arial"/>
                          <a:ea typeface="Times New Roman"/>
                        </a:rPr>
                        <a:t>5</a:t>
                      </a:r>
                      <a:endParaRPr lang="en-US" sz="12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600"/>
                        </a:spcAft>
                      </a:pPr>
                      <a:r>
                        <a:rPr lang="en-US" sz="800">
                          <a:latin typeface="Arial"/>
                          <a:ea typeface="Times New Roman"/>
                        </a:rPr>
                        <a:t>Loan repayments</a:t>
                      </a:r>
                      <a:endParaRPr lang="en-U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b="1">
                          <a:latin typeface="Arial"/>
                          <a:ea typeface="Times New Roman"/>
                        </a:rPr>
                        <a:t>88,701,576,628</a:t>
                      </a:r>
                      <a:endParaRPr lang="en-US" sz="12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b="1">
                          <a:latin typeface="Arial"/>
                          <a:ea typeface="Times New Roman"/>
                        </a:rPr>
                        <a:t>425,431,627,360</a:t>
                      </a:r>
                      <a:endParaRPr lang="en-US" sz="12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latin typeface="Arial"/>
                          <a:ea typeface="Times New Roman"/>
                        </a:rPr>
                        <a:t>514,133,203,988</a:t>
                      </a:r>
                      <a:endParaRPr lang="en-US" sz="12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b="1">
                          <a:latin typeface="Arial"/>
                          <a:ea typeface="Times New Roman"/>
                        </a:rPr>
                        <a:t>440,182,538</a:t>
                      </a:r>
                      <a:endParaRPr lang="en-US" sz="12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7241">
                <a:tc>
                  <a:txBody>
                    <a:bodyPr/>
                    <a:lstStyle/>
                    <a:p>
                      <a:pPr algn="just">
                        <a:spcBef>
                          <a:spcPts val="600"/>
                        </a:spcBef>
                        <a:spcAft>
                          <a:spcPts val="600"/>
                        </a:spcAft>
                      </a:pPr>
                      <a:r>
                        <a:rPr lang="en-US" sz="800" b="1">
                          <a:latin typeface="Arial"/>
                          <a:ea typeface="Times New Roman"/>
                        </a:rPr>
                        <a:t>6</a:t>
                      </a:r>
                      <a:endParaRPr lang="en-US" sz="12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600"/>
                        </a:spcAft>
                      </a:pPr>
                      <a:r>
                        <a:rPr lang="en-US" sz="800">
                          <a:latin typeface="Arial"/>
                          <a:ea typeface="Times New Roman"/>
                        </a:rPr>
                        <a:t>Loan interest</a:t>
                      </a:r>
                      <a:endParaRPr lang="en-U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latin typeface="Arial"/>
                          <a:ea typeface="Times New Roman"/>
                        </a:rPr>
                        <a:t>27,085,572,585</a:t>
                      </a:r>
                      <a:endParaRPr lang="en-US" sz="12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latin typeface="Arial"/>
                          <a:ea typeface="Times New Roman"/>
                        </a:rPr>
                        <a:t>80,311,853,360</a:t>
                      </a:r>
                      <a:endParaRPr lang="en-US" sz="12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latin typeface="Arial"/>
                          <a:ea typeface="Times New Roman"/>
                        </a:rPr>
                        <a:t>107,397,425,945</a:t>
                      </a:r>
                      <a:endParaRPr lang="en-US" sz="12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latin typeface="Arial"/>
                          <a:ea typeface="Times New Roman"/>
                        </a:rPr>
                        <a:t>91,949,851</a:t>
                      </a:r>
                      <a:endParaRPr lang="en-US" sz="12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7241">
                <a:tc>
                  <a:txBody>
                    <a:bodyPr/>
                    <a:lstStyle/>
                    <a:p>
                      <a:pPr algn="just">
                        <a:spcBef>
                          <a:spcPts val="600"/>
                        </a:spcBef>
                        <a:spcAft>
                          <a:spcPts val="600"/>
                        </a:spcAft>
                      </a:pPr>
                      <a:r>
                        <a:rPr lang="en-US" sz="800">
                          <a:latin typeface="Arial"/>
                          <a:ea typeface="Times New Roman"/>
                        </a:rPr>
                        <a:t>7</a:t>
                      </a:r>
                      <a:endParaRPr lang="en-US" sz="12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600"/>
                        </a:spcAft>
                      </a:pPr>
                      <a:r>
                        <a:rPr lang="en-US" sz="800">
                          <a:latin typeface="Arial"/>
                          <a:ea typeface="Times New Roman"/>
                        </a:rPr>
                        <a:t>Loan principal</a:t>
                      </a:r>
                      <a:endParaRPr lang="en-US" sz="12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latin typeface="Arial"/>
                          <a:ea typeface="Times New Roman"/>
                        </a:rPr>
                        <a:t>7,846,238,201</a:t>
                      </a:r>
                      <a:endParaRPr lang="en-US" sz="12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latin typeface="Arial Mon"/>
                          <a:ea typeface="Times New Roman"/>
                          <a:cs typeface="Arial"/>
                        </a:rPr>
                        <a:t>4,771,295,262</a:t>
                      </a:r>
                      <a:endParaRPr lang="en-U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latin typeface="Arial"/>
                          <a:ea typeface="Times New Roman"/>
                        </a:rPr>
                        <a:t>12,617,533,464</a:t>
                      </a:r>
                      <a:endParaRPr lang="en-US" sz="12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latin typeface="Arial"/>
                          <a:ea typeface="Times New Roman"/>
                        </a:rPr>
                        <a:t>10,802,683</a:t>
                      </a:r>
                      <a:endParaRPr lang="en-US" sz="12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7241">
                <a:tc>
                  <a:txBody>
                    <a:bodyPr/>
                    <a:lstStyle/>
                    <a:p>
                      <a:pPr algn="just">
                        <a:spcBef>
                          <a:spcPts val="600"/>
                        </a:spcBef>
                        <a:spcAft>
                          <a:spcPts val="600"/>
                        </a:spcAft>
                      </a:pPr>
                      <a:r>
                        <a:rPr lang="en-US" sz="800" b="1">
                          <a:latin typeface="Arial"/>
                          <a:ea typeface="Times New Roman"/>
                        </a:rPr>
                        <a:t>8</a:t>
                      </a:r>
                      <a:endParaRPr lang="en-US" sz="12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600"/>
                        </a:spcAft>
                      </a:pPr>
                      <a:r>
                        <a:rPr lang="en-US" sz="800" b="1">
                          <a:latin typeface="Arial"/>
                          <a:ea typeface="Times New Roman"/>
                        </a:rPr>
                        <a:t>Profit before tax</a:t>
                      </a:r>
                      <a:endParaRPr lang="en-US" sz="12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latin typeface="Arial"/>
                          <a:ea typeface="Times New Roman"/>
                        </a:rPr>
                        <a:t>3,113,552,622</a:t>
                      </a:r>
                      <a:endParaRPr lang="en-US" sz="12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latin typeface="Arial Mon"/>
                          <a:ea typeface="Times New Roman"/>
                          <a:cs typeface="Arial"/>
                        </a:rPr>
                        <a:t> </a:t>
                      </a:r>
                      <a:endParaRPr lang="en-U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latin typeface="Arial"/>
                          <a:ea typeface="Times New Roman"/>
                        </a:rPr>
                        <a:t>3,113,552,622</a:t>
                      </a:r>
                      <a:endParaRPr lang="en-US" sz="12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latin typeface="Arial"/>
                          <a:ea typeface="Times New Roman"/>
                        </a:rPr>
                        <a:t>2,665,713</a:t>
                      </a:r>
                      <a:endParaRPr lang="en-US" sz="12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7727">
                <a:tc>
                  <a:txBody>
                    <a:bodyPr/>
                    <a:lstStyle/>
                    <a:p>
                      <a:pPr algn="just">
                        <a:spcBef>
                          <a:spcPts val="600"/>
                        </a:spcBef>
                        <a:spcAft>
                          <a:spcPts val="600"/>
                        </a:spcAft>
                      </a:pPr>
                      <a:r>
                        <a:rPr lang="en-US" sz="800">
                          <a:latin typeface="Arial"/>
                          <a:ea typeface="Times New Roman"/>
                        </a:rPr>
                        <a:t>9</a:t>
                      </a:r>
                      <a:endParaRPr lang="en-US" sz="12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600"/>
                        </a:spcAft>
                      </a:pPr>
                      <a:r>
                        <a:rPr lang="en-US" sz="800">
                          <a:latin typeface="Arial"/>
                          <a:ea typeface="Times New Roman"/>
                        </a:rPr>
                        <a:t>Tax</a:t>
                      </a:r>
                      <a:endParaRPr lang="en-U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latin typeface="Arial"/>
                          <a:ea typeface="Times New Roman"/>
                        </a:rPr>
                        <a:t>67,466,535,339</a:t>
                      </a:r>
                      <a:endParaRPr lang="en-US" sz="12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latin typeface="Arial Mon"/>
                          <a:ea typeface="Times New Roman"/>
                          <a:cs typeface="Arial"/>
                        </a:rPr>
                        <a:t>107,390,315,898</a:t>
                      </a:r>
                      <a:endParaRPr lang="en-U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latin typeface="Arial"/>
                          <a:ea typeface="Times New Roman"/>
                        </a:rPr>
                        <a:t>174,856,851,236</a:t>
                      </a:r>
                      <a:endParaRPr lang="en-US" sz="12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latin typeface="Arial"/>
                          <a:ea typeface="Times New Roman"/>
                        </a:rPr>
                        <a:t>149,706,208</a:t>
                      </a:r>
                      <a:endParaRPr lang="en-US" sz="12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7241">
                <a:tc>
                  <a:txBody>
                    <a:bodyPr/>
                    <a:lstStyle/>
                    <a:p>
                      <a:pPr algn="just">
                        <a:spcBef>
                          <a:spcPts val="600"/>
                        </a:spcBef>
                        <a:spcAft>
                          <a:spcPts val="600"/>
                        </a:spcAft>
                      </a:pPr>
                      <a:r>
                        <a:rPr lang="en-US" sz="800" b="1">
                          <a:latin typeface="Arial"/>
                          <a:ea typeface="Times New Roman"/>
                        </a:rPr>
                        <a:t>10</a:t>
                      </a:r>
                      <a:endParaRPr lang="en-US" sz="12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600"/>
                        </a:spcAft>
                      </a:pPr>
                      <a:r>
                        <a:rPr lang="en-US" sz="800" b="1">
                          <a:latin typeface="Arial"/>
                          <a:ea typeface="Times New Roman"/>
                        </a:rPr>
                        <a:t>Net Profit</a:t>
                      </a:r>
                      <a:endParaRPr lang="en-U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latin typeface="Arial"/>
                          <a:ea typeface="Times New Roman"/>
                        </a:rPr>
                        <a:t>19,491,425,790</a:t>
                      </a:r>
                      <a:endParaRPr lang="en-US" sz="12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latin typeface="Arial Mon"/>
                          <a:ea typeface="Times New Roman"/>
                          <a:cs typeface="Arial"/>
                        </a:rPr>
                        <a:t>10,739,031,590</a:t>
                      </a:r>
                      <a:endParaRPr lang="en-U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latin typeface="Arial"/>
                          <a:ea typeface="Times New Roman"/>
                        </a:rPr>
                        <a:t>30,230,457,380</a:t>
                      </a:r>
                      <a:endParaRPr lang="en-US" sz="12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a:latin typeface="Arial"/>
                          <a:ea typeface="Times New Roman"/>
                        </a:rPr>
                        <a:t>25,882,241</a:t>
                      </a:r>
                      <a:endParaRPr lang="en-US" sz="12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8296">
                <a:tc>
                  <a:txBody>
                    <a:bodyPr/>
                    <a:lstStyle/>
                    <a:p>
                      <a:pPr algn="just">
                        <a:spcBef>
                          <a:spcPts val="600"/>
                        </a:spcBef>
                        <a:spcAft>
                          <a:spcPts val="600"/>
                        </a:spcAft>
                      </a:pPr>
                      <a:endParaRPr lang="en-US" sz="12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600"/>
                        </a:spcAft>
                      </a:pPr>
                      <a:endParaRPr lang="en-U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b="1">
                          <a:latin typeface="Arial Mon"/>
                          <a:ea typeface="Times New Roman"/>
                          <a:cs typeface="Arial"/>
                        </a:rPr>
                        <a:t>27,208,694,995</a:t>
                      </a:r>
                      <a:endParaRPr lang="en-U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b="1">
                          <a:latin typeface="Arial Mon"/>
                          <a:ea typeface="Times New Roman"/>
                          <a:cs typeface="Arial"/>
                        </a:rPr>
                        <a:t>83,981,082,266</a:t>
                      </a:r>
                      <a:endParaRPr lang="en-U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b="1">
                          <a:latin typeface="Arial Mon"/>
                          <a:ea typeface="Times New Roman"/>
                          <a:cs typeface="Arial"/>
                        </a:rPr>
                        <a:t>111,189,777,260</a:t>
                      </a:r>
                      <a:endParaRPr lang="en-U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800" b="1" dirty="0">
                          <a:latin typeface="Arial"/>
                          <a:ea typeface="Times New Roman"/>
                        </a:rPr>
                        <a:t>95,196,727</a:t>
                      </a:r>
                      <a:endParaRPr lang="en-US" sz="1200" dirty="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1143000" y="3048000"/>
            <a:ext cx="7164796" cy="584775"/>
          </a:xfrm>
          <a:prstGeom prst="rect">
            <a:avLst/>
          </a:prstGeom>
          <a:noFill/>
        </p:spPr>
        <p:txBody>
          <a:bodyPr wrap="square" rtlCol="0">
            <a:spAutoFit/>
          </a:bodyPr>
          <a:lstStyle/>
          <a:p>
            <a:pPr algn="ctr"/>
            <a:r>
              <a:rPr lang="de-DE" sz="3200" dirty="0" err="1" smtClean="0">
                <a:solidFill>
                  <a:schemeClr val="accent2"/>
                </a:solidFill>
                <a:latin typeface="Arial" pitchFamily="34" charset="0"/>
                <a:cs typeface="Arial" pitchFamily="34" charset="0"/>
              </a:rPr>
              <a:t>Thank</a:t>
            </a:r>
            <a:r>
              <a:rPr lang="de-DE" sz="3200" dirty="0" smtClean="0">
                <a:solidFill>
                  <a:schemeClr val="accent2"/>
                </a:solidFill>
                <a:latin typeface="Arial" pitchFamily="34" charset="0"/>
                <a:cs typeface="Arial" pitchFamily="34" charset="0"/>
              </a:rPr>
              <a:t> </a:t>
            </a:r>
            <a:r>
              <a:rPr lang="de-DE" sz="3200" dirty="0" err="1" smtClean="0">
                <a:solidFill>
                  <a:schemeClr val="accent2"/>
                </a:solidFill>
                <a:latin typeface="Arial" pitchFamily="34" charset="0"/>
                <a:cs typeface="Arial" pitchFamily="34" charset="0"/>
              </a:rPr>
              <a:t>you</a:t>
            </a:r>
            <a:r>
              <a:rPr lang="de-DE" sz="3200" dirty="0" smtClean="0">
                <a:solidFill>
                  <a:schemeClr val="accent2"/>
                </a:solidFill>
                <a:latin typeface="Arial" pitchFamily="34" charset="0"/>
                <a:cs typeface="Arial" pitchFamily="34" charset="0"/>
              </a:rPr>
              <a:t> </a:t>
            </a:r>
            <a:r>
              <a:rPr lang="de-DE" sz="3200" dirty="0" err="1" smtClean="0">
                <a:solidFill>
                  <a:schemeClr val="accent2"/>
                </a:solidFill>
                <a:latin typeface="Arial" pitchFamily="34" charset="0"/>
                <a:cs typeface="Arial" pitchFamily="34" charset="0"/>
              </a:rPr>
              <a:t>for</a:t>
            </a:r>
            <a:r>
              <a:rPr lang="de-DE" sz="3200" dirty="0" smtClean="0">
                <a:solidFill>
                  <a:schemeClr val="accent2"/>
                </a:solidFill>
                <a:latin typeface="Arial" pitchFamily="34" charset="0"/>
                <a:cs typeface="Arial" pitchFamily="34" charset="0"/>
              </a:rPr>
              <a:t> </a:t>
            </a:r>
            <a:r>
              <a:rPr lang="de-DE" sz="3200" dirty="0" err="1" smtClean="0">
                <a:solidFill>
                  <a:schemeClr val="accent2"/>
                </a:solidFill>
                <a:latin typeface="Arial" pitchFamily="34" charset="0"/>
                <a:cs typeface="Arial" pitchFamily="34" charset="0"/>
              </a:rPr>
              <a:t>your</a:t>
            </a:r>
            <a:r>
              <a:rPr lang="de-DE" sz="3200" dirty="0" smtClean="0">
                <a:solidFill>
                  <a:schemeClr val="accent2"/>
                </a:solidFill>
                <a:latin typeface="Arial" pitchFamily="34" charset="0"/>
                <a:cs typeface="Arial" pitchFamily="34" charset="0"/>
              </a:rPr>
              <a:t> </a:t>
            </a:r>
            <a:r>
              <a:rPr lang="de-DE" sz="3200" dirty="0">
                <a:solidFill>
                  <a:schemeClr val="accent2"/>
                </a:solidFill>
                <a:latin typeface="Arial" pitchFamily="34" charset="0"/>
                <a:cs typeface="Arial" pitchFamily="34" charset="0"/>
              </a:rPr>
              <a:t>A</a:t>
            </a:r>
            <a:r>
              <a:rPr lang="de-DE" sz="3200" dirty="0" smtClean="0">
                <a:solidFill>
                  <a:schemeClr val="accent2"/>
                </a:solidFill>
                <a:latin typeface="Arial" pitchFamily="34" charset="0"/>
                <a:cs typeface="Arial" pitchFamily="34" charset="0"/>
              </a:rPr>
              <a:t>ttention</a:t>
            </a:r>
            <a:endParaRPr lang="de-DE" sz="3200" dirty="0">
              <a:solidFill>
                <a:schemeClr val="accent2"/>
              </a:solidFill>
              <a:latin typeface="Arial" pitchFamily="34" charset="0"/>
              <a:cs typeface="Arial" pitchFamily="34" charset="0"/>
            </a:endParaRPr>
          </a:p>
        </p:txBody>
      </p:sp>
    </p:spTree>
    <p:extLst>
      <p:ext uri="{BB962C8B-B14F-4D97-AF65-F5344CB8AC3E}">
        <p14:creationId xmlns="" xmlns:p14="http://schemas.microsoft.com/office/powerpoint/2010/main" val="38821162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66800" y="1143000"/>
            <a:ext cx="7173460" cy="540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itel 18"/>
          <p:cNvSpPr>
            <a:spLocks noGrp="1"/>
          </p:cNvSpPr>
          <p:nvPr>
            <p:ph type="title"/>
          </p:nvPr>
        </p:nvSpPr>
        <p:spPr>
          <a:xfrm>
            <a:off x="685800" y="381000"/>
            <a:ext cx="7772400" cy="728663"/>
          </a:xfrm>
        </p:spPr>
        <p:txBody>
          <a:bodyPr>
            <a:normAutofit fontScale="90000"/>
          </a:bodyPr>
          <a:lstStyle/>
          <a:p>
            <a:r>
              <a:rPr lang="de-DE" sz="2400" dirty="0" smtClean="0">
                <a:solidFill>
                  <a:schemeClr val="accent2"/>
                </a:solidFill>
                <a:latin typeface="Arial" pitchFamily="34" charset="0"/>
              </a:rPr>
              <a:t>CURRENT GROUND WATER SITUATION IN ULAANBAATAR</a:t>
            </a:r>
            <a:endParaRPr lang="de-DE" dirty="0"/>
          </a:p>
        </p:txBody>
      </p:sp>
    </p:spTree>
    <p:extLst>
      <p:ext uri="{BB962C8B-B14F-4D97-AF65-F5344CB8AC3E}">
        <p14:creationId xmlns="" xmlns:p14="http://schemas.microsoft.com/office/powerpoint/2010/main" val="38858739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85800" y="1143000"/>
            <a:ext cx="8046641" cy="55892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 name="Textfeld 9"/>
          <p:cNvSpPr txBox="1"/>
          <p:nvPr/>
        </p:nvSpPr>
        <p:spPr>
          <a:xfrm>
            <a:off x="4752020" y="1542274"/>
            <a:ext cx="3960440" cy="338554"/>
          </a:xfrm>
          <a:prstGeom prst="rect">
            <a:avLst/>
          </a:prstGeom>
          <a:solidFill>
            <a:schemeClr val="bg1"/>
          </a:solidFill>
          <a:ln w="19050">
            <a:solidFill>
              <a:schemeClr val="tx1"/>
            </a:solidFill>
            <a:prstDash val="solid"/>
          </a:ln>
        </p:spPr>
        <p:txBody>
          <a:bodyPr wrap="square" rtlCol="0">
            <a:spAutoFit/>
          </a:bodyPr>
          <a:lstStyle>
            <a:defPPr>
              <a:defRPr lang="de-DE"/>
            </a:defPPr>
            <a:lvl1pPr>
              <a:defRPr sz="1600" b="1">
                <a:solidFill>
                  <a:schemeClr val="tx1"/>
                </a:solidFill>
              </a:defRPr>
            </a:lvl1pPr>
          </a:lstStyle>
          <a:p>
            <a:pPr algn="ctr"/>
            <a:r>
              <a:rPr lang="en-US" dirty="0"/>
              <a:t>Overview w</a:t>
            </a:r>
            <a:r>
              <a:rPr lang="en-US" dirty="0" smtClean="0"/>
              <a:t>ater </a:t>
            </a:r>
            <a:r>
              <a:rPr lang="en-US" dirty="0"/>
              <a:t>u</a:t>
            </a:r>
            <a:r>
              <a:rPr lang="en-US" dirty="0" smtClean="0"/>
              <a:t>se map </a:t>
            </a:r>
            <a:r>
              <a:rPr lang="en-US" dirty="0" err="1" smtClean="0"/>
              <a:t>Khoroolol</a:t>
            </a:r>
            <a:r>
              <a:rPr lang="en-US" dirty="0" smtClean="0"/>
              <a:t> 07</a:t>
            </a:r>
            <a:endParaRPr lang="de-DE" dirty="0"/>
          </a:p>
        </p:txBody>
      </p:sp>
      <p:pic>
        <p:nvPicPr>
          <p:cNvPr id="7171"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215416" y="1525439"/>
            <a:ext cx="7524000" cy="3893342"/>
          </a:xfrm>
          <a:prstGeom prst="rect">
            <a:avLst/>
          </a:prstGeom>
          <a:noFill/>
          <a:ln w="1270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Titel 18"/>
          <p:cNvSpPr>
            <a:spLocks noGrp="1"/>
          </p:cNvSpPr>
          <p:nvPr>
            <p:ph type="title"/>
          </p:nvPr>
        </p:nvSpPr>
        <p:spPr>
          <a:xfrm>
            <a:off x="838200" y="381000"/>
            <a:ext cx="7772400" cy="728663"/>
          </a:xfrm>
        </p:spPr>
        <p:txBody>
          <a:bodyPr>
            <a:normAutofit fontScale="90000"/>
          </a:bodyPr>
          <a:lstStyle/>
          <a:p>
            <a:r>
              <a:rPr lang="de-DE" sz="2400" dirty="0" smtClean="0">
                <a:solidFill>
                  <a:schemeClr val="accent2"/>
                </a:solidFill>
                <a:latin typeface="Arial" pitchFamily="34" charset="0"/>
              </a:rPr>
              <a:t>CURRENT GROUND WATER SITUATION IN ULAANBAATAR</a:t>
            </a:r>
            <a:endParaRPr lang="de-DE" dirty="0"/>
          </a:p>
        </p:txBody>
      </p:sp>
    </p:spTree>
    <p:extLst>
      <p:ext uri="{BB962C8B-B14F-4D97-AF65-F5344CB8AC3E}">
        <p14:creationId xmlns="" xmlns:p14="http://schemas.microsoft.com/office/powerpoint/2010/main" val="33179622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el 18"/>
          <p:cNvSpPr>
            <a:spLocks noGrp="1"/>
          </p:cNvSpPr>
          <p:nvPr>
            <p:ph type="title"/>
          </p:nvPr>
        </p:nvSpPr>
        <p:spPr>
          <a:xfrm>
            <a:off x="899592" y="539750"/>
            <a:ext cx="7772400" cy="728663"/>
          </a:xfrm>
        </p:spPr>
        <p:txBody>
          <a:bodyPr>
            <a:normAutofit fontScale="90000"/>
          </a:bodyPr>
          <a:lstStyle/>
          <a:p>
            <a:r>
              <a:rPr lang="de-DE" sz="2400" dirty="0" smtClean="0">
                <a:solidFill>
                  <a:schemeClr val="accent2"/>
                </a:solidFill>
                <a:latin typeface="Arial" pitchFamily="34" charset="0"/>
              </a:rPr>
              <a:t>CURRENT GROUND WATER SITUATION IN ULAANBAATAR</a:t>
            </a:r>
            <a:endParaRPr lang="de-DE" dirty="0"/>
          </a:p>
        </p:txBody>
      </p:sp>
      <p:sp>
        <p:nvSpPr>
          <p:cNvPr id="7" name="Textfeld 1"/>
          <p:cNvSpPr txBox="1">
            <a:spLocks noChangeArrowheads="1"/>
          </p:cNvSpPr>
          <p:nvPr/>
        </p:nvSpPr>
        <p:spPr bwMode="auto">
          <a:xfrm>
            <a:off x="514862" y="1295728"/>
            <a:ext cx="8003042"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171450" indent="-171450" eaLnBrk="0" hangingPunct="0">
              <a:defRPr sz="1200">
                <a:solidFill>
                  <a:schemeClr val="bg1"/>
                </a:solidFill>
                <a:latin typeface="Arial" charset="0"/>
                <a:ea typeface="ＭＳ Ｐゴシック" pitchFamily="34" charset="-128"/>
              </a:defRPr>
            </a:lvl1pPr>
            <a:lvl2pPr marL="742950" indent="-285750" eaLnBrk="0" hangingPunct="0">
              <a:defRPr sz="1200">
                <a:solidFill>
                  <a:schemeClr val="bg1"/>
                </a:solidFill>
                <a:latin typeface="Arial" charset="0"/>
                <a:ea typeface="ＭＳ Ｐゴシック" pitchFamily="34" charset="-128"/>
              </a:defRPr>
            </a:lvl2pPr>
            <a:lvl3pPr marL="1143000" indent="-228600" eaLnBrk="0" hangingPunct="0">
              <a:defRPr sz="1200">
                <a:solidFill>
                  <a:schemeClr val="bg1"/>
                </a:solidFill>
                <a:latin typeface="Arial" charset="0"/>
                <a:ea typeface="ＭＳ Ｐゴシック" pitchFamily="34" charset="-128"/>
              </a:defRPr>
            </a:lvl3pPr>
            <a:lvl4pPr marL="1600200" indent="-228600" eaLnBrk="0" hangingPunct="0">
              <a:defRPr sz="1200">
                <a:solidFill>
                  <a:schemeClr val="bg1"/>
                </a:solidFill>
                <a:latin typeface="Arial" charset="0"/>
                <a:ea typeface="ＭＳ Ｐゴシック" pitchFamily="34" charset="-128"/>
              </a:defRPr>
            </a:lvl4pPr>
            <a:lvl5pPr marL="2057400" indent="-228600" eaLnBrk="0" hangingPunct="0">
              <a:defRPr sz="1200">
                <a:solidFill>
                  <a:schemeClr val="bg1"/>
                </a:solidFill>
                <a:latin typeface="Arial" charset="0"/>
                <a:ea typeface="ＭＳ Ｐゴシック" pitchFamily="34" charset="-128"/>
              </a:defRPr>
            </a:lvl5pPr>
            <a:lvl6pPr marL="2514600" indent="-228600" eaLnBrk="0" fontAlgn="base" hangingPunct="0">
              <a:spcBef>
                <a:spcPct val="0"/>
              </a:spcBef>
              <a:spcAft>
                <a:spcPct val="0"/>
              </a:spcAft>
              <a:defRPr sz="1200">
                <a:solidFill>
                  <a:schemeClr val="bg1"/>
                </a:solidFill>
                <a:latin typeface="Arial" charset="0"/>
                <a:ea typeface="ＭＳ Ｐゴシック" pitchFamily="34" charset="-128"/>
              </a:defRPr>
            </a:lvl6pPr>
            <a:lvl7pPr marL="2971800" indent="-228600" eaLnBrk="0" fontAlgn="base" hangingPunct="0">
              <a:spcBef>
                <a:spcPct val="0"/>
              </a:spcBef>
              <a:spcAft>
                <a:spcPct val="0"/>
              </a:spcAft>
              <a:defRPr sz="1200">
                <a:solidFill>
                  <a:schemeClr val="bg1"/>
                </a:solidFill>
                <a:latin typeface="Arial" charset="0"/>
                <a:ea typeface="ＭＳ Ｐゴシック" pitchFamily="34" charset="-128"/>
              </a:defRPr>
            </a:lvl7pPr>
            <a:lvl8pPr marL="3429000" indent="-228600" eaLnBrk="0" fontAlgn="base" hangingPunct="0">
              <a:spcBef>
                <a:spcPct val="0"/>
              </a:spcBef>
              <a:spcAft>
                <a:spcPct val="0"/>
              </a:spcAft>
              <a:defRPr sz="1200">
                <a:solidFill>
                  <a:schemeClr val="bg1"/>
                </a:solidFill>
                <a:latin typeface="Arial" charset="0"/>
                <a:ea typeface="ＭＳ Ｐゴシック" pitchFamily="34" charset="-128"/>
              </a:defRPr>
            </a:lvl8pPr>
            <a:lvl9pPr marL="3886200" indent="-228600" eaLnBrk="0" fontAlgn="base" hangingPunct="0">
              <a:spcBef>
                <a:spcPct val="0"/>
              </a:spcBef>
              <a:spcAft>
                <a:spcPct val="0"/>
              </a:spcAft>
              <a:defRPr sz="1200">
                <a:solidFill>
                  <a:schemeClr val="bg1"/>
                </a:solidFill>
                <a:latin typeface="Arial" charset="0"/>
                <a:ea typeface="ＭＳ Ｐゴシック" pitchFamily="34" charset="-128"/>
              </a:defRPr>
            </a:lvl9pPr>
          </a:lstStyle>
          <a:p>
            <a:pPr marL="0" indent="0" eaLnBrk="1" hangingPunct="1">
              <a:buClr>
                <a:schemeClr val="bg1"/>
              </a:buClr>
              <a:buSzPct val="120000"/>
            </a:pPr>
            <a:r>
              <a:rPr lang="en-US" sz="1400" b="1" dirty="0" smtClean="0">
                <a:solidFill>
                  <a:schemeClr val="accent2"/>
                </a:solidFill>
              </a:rPr>
              <a:t>Due to the fast growing city further problematic spots occur, which contaminate rivers and ground water. </a:t>
            </a:r>
            <a:endParaRPr lang="en-US" sz="1400" b="1" dirty="0">
              <a:solidFill>
                <a:schemeClr val="accent2"/>
              </a:solidFill>
            </a:endParaRPr>
          </a:p>
        </p:txBody>
      </p:sp>
      <p:pic>
        <p:nvPicPr>
          <p:cNvPr id="10" name="Picture 6" descr="X:\04 Projekte\Mongolei\2371-2031_UB-FS-GW-P\10_Foto_Video\11-04-21_Fotos_Lube\100_529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585356" y="2024844"/>
            <a:ext cx="2492594" cy="3324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7" descr="X:\04 Projekte\Mongolei\2371-2031_UB-FS-GW-P\10_Foto_Video\11-07-05_gt_UB_Selbe_River_Regen\P1000346.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213648" y="3212976"/>
            <a:ext cx="2440941" cy="32571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8" descr="X:\04 Projekte\Mongolei\2371-2031_UB-FS-GW-P\10_Foto_Video\11-07-05_gt_UB_Selbe_River_Regen\P1000357.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35007" y="4005064"/>
            <a:ext cx="3070655" cy="23012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Textfeld 1"/>
          <p:cNvSpPr txBox="1">
            <a:spLocks noChangeArrowheads="1"/>
          </p:cNvSpPr>
          <p:nvPr/>
        </p:nvSpPr>
        <p:spPr bwMode="auto">
          <a:xfrm>
            <a:off x="381000" y="3032956"/>
            <a:ext cx="2700300"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171450" indent="-171450" eaLnBrk="0" hangingPunct="0">
              <a:defRPr sz="1200">
                <a:solidFill>
                  <a:schemeClr val="bg1"/>
                </a:solidFill>
                <a:latin typeface="Arial" charset="0"/>
                <a:ea typeface="ＭＳ Ｐゴシック" pitchFamily="34" charset="-128"/>
              </a:defRPr>
            </a:lvl1pPr>
            <a:lvl2pPr marL="742950" indent="-285750" eaLnBrk="0" hangingPunct="0">
              <a:defRPr sz="1200">
                <a:solidFill>
                  <a:schemeClr val="bg1"/>
                </a:solidFill>
                <a:latin typeface="Arial" charset="0"/>
                <a:ea typeface="ＭＳ Ｐゴシック" pitchFamily="34" charset="-128"/>
              </a:defRPr>
            </a:lvl2pPr>
            <a:lvl3pPr marL="1143000" indent="-228600" eaLnBrk="0" hangingPunct="0">
              <a:defRPr sz="1200">
                <a:solidFill>
                  <a:schemeClr val="bg1"/>
                </a:solidFill>
                <a:latin typeface="Arial" charset="0"/>
                <a:ea typeface="ＭＳ Ｐゴシック" pitchFamily="34" charset="-128"/>
              </a:defRPr>
            </a:lvl3pPr>
            <a:lvl4pPr marL="1600200" indent="-228600" eaLnBrk="0" hangingPunct="0">
              <a:defRPr sz="1200">
                <a:solidFill>
                  <a:schemeClr val="bg1"/>
                </a:solidFill>
                <a:latin typeface="Arial" charset="0"/>
                <a:ea typeface="ＭＳ Ｐゴシック" pitchFamily="34" charset="-128"/>
              </a:defRPr>
            </a:lvl4pPr>
            <a:lvl5pPr marL="2057400" indent="-228600" eaLnBrk="0" hangingPunct="0">
              <a:defRPr sz="1200">
                <a:solidFill>
                  <a:schemeClr val="bg1"/>
                </a:solidFill>
                <a:latin typeface="Arial" charset="0"/>
                <a:ea typeface="ＭＳ Ｐゴシック" pitchFamily="34" charset="-128"/>
              </a:defRPr>
            </a:lvl5pPr>
            <a:lvl6pPr marL="2514600" indent="-228600" eaLnBrk="0" fontAlgn="base" hangingPunct="0">
              <a:spcBef>
                <a:spcPct val="0"/>
              </a:spcBef>
              <a:spcAft>
                <a:spcPct val="0"/>
              </a:spcAft>
              <a:defRPr sz="1200">
                <a:solidFill>
                  <a:schemeClr val="bg1"/>
                </a:solidFill>
                <a:latin typeface="Arial" charset="0"/>
                <a:ea typeface="ＭＳ Ｐゴシック" pitchFamily="34" charset="-128"/>
              </a:defRPr>
            </a:lvl6pPr>
            <a:lvl7pPr marL="2971800" indent="-228600" eaLnBrk="0" fontAlgn="base" hangingPunct="0">
              <a:spcBef>
                <a:spcPct val="0"/>
              </a:spcBef>
              <a:spcAft>
                <a:spcPct val="0"/>
              </a:spcAft>
              <a:defRPr sz="1200">
                <a:solidFill>
                  <a:schemeClr val="bg1"/>
                </a:solidFill>
                <a:latin typeface="Arial" charset="0"/>
                <a:ea typeface="ＭＳ Ｐゴシック" pitchFamily="34" charset="-128"/>
              </a:defRPr>
            </a:lvl7pPr>
            <a:lvl8pPr marL="3429000" indent="-228600" eaLnBrk="0" fontAlgn="base" hangingPunct="0">
              <a:spcBef>
                <a:spcPct val="0"/>
              </a:spcBef>
              <a:spcAft>
                <a:spcPct val="0"/>
              </a:spcAft>
              <a:defRPr sz="1200">
                <a:solidFill>
                  <a:schemeClr val="bg1"/>
                </a:solidFill>
                <a:latin typeface="Arial" charset="0"/>
                <a:ea typeface="ＭＳ Ｐゴシック" pitchFamily="34" charset="-128"/>
              </a:defRPr>
            </a:lvl8pPr>
            <a:lvl9pPr marL="3886200" indent="-228600" eaLnBrk="0" fontAlgn="base" hangingPunct="0">
              <a:spcBef>
                <a:spcPct val="0"/>
              </a:spcBef>
              <a:spcAft>
                <a:spcPct val="0"/>
              </a:spcAft>
              <a:defRPr sz="1200">
                <a:solidFill>
                  <a:schemeClr val="bg1"/>
                </a:solidFill>
                <a:latin typeface="Arial" charset="0"/>
                <a:ea typeface="ＭＳ Ｐゴシック" pitchFamily="34" charset="-128"/>
              </a:defRPr>
            </a:lvl9pPr>
          </a:lstStyle>
          <a:p>
            <a:pPr marL="0" indent="0" eaLnBrk="1" hangingPunct="1">
              <a:buClr>
                <a:schemeClr val="bg1"/>
              </a:buClr>
              <a:buSzPct val="120000"/>
            </a:pPr>
            <a:r>
              <a:rPr lang="de-DE" sz="1400" b="1" dirty="0" smtClean="0">
                <a:solidFill>
                  <a:srgbClr val="FF0000"/>
                </a:solidFill>
              </a:rPr>
              <a:t>The </a:t>
            </a:r>
            <a:r>
              <a:rPr lang="de-DE" sz="1400" b="1" dirty="0" err="1" smtClean="0">
                <a:solidFill>
                  <a:srgbClr val="FF0000"/>
                </a:solidFill>
              </a:rPr>
              <a:t>discharge</a:t>
            </a:r>
            <a:r>
              <a:rPr lang="de-DE" sz="1400" b="1" dirty="0" smtClean="0">
                <a:solidFill>
                  <a:srgbClr val="FF0000"/>
                </a:solidFill>
              </a:rPr>
              <a:t> </a:t>
            </a:r>
            <a:r>
              <a:rPr lang="de-DE" sz="1400" b="1" dirty="0" err="1" smtClean="0">
                <a:solidFill>
                  <a:srgbClr val="FF0000"/>
                </a:solidFill>
              </a:rPr>
              <a:t>of</a:t>
            </a:r>
            <a:r>
              <a:rPr lang="de-DE" sz="1400" b="1" dirty="0" smtClean="0">
                <a:solidFill>
                  <a:srgbClr val="FF0000"/>
                </a:solidFill>
              </a:rPr>
              <a:t> </a:t>
            </a:r>
            <a:r>
              <a:rPr lang="de-DE" sz="1400" b="1" dirty="0" err="1" smtClean="0">
                <a:solidFill>
                  <a:srgbClr val="FF0000"/>
                </a:solidFill>
              </a:rPr>
              <a:t>surface</a:t>
            </a:r>
            <a:r>
              <a:rPr lang="de-DE" sz="1400" b="1" dirty="0" smtClean="0">
                <a:solidFill>
                  <a:srgbClr val="FF0000"/>
                </a:solidFill>
              </a:rPr>
              <a:t> </a:t>
            </a:r>
            <a:r>
              <a:rPr lang="de-DE" sz="1400" b="1" dirty="0" err="1" smtClean="0">
                <a:solidFill>
                  <a:srgbClr val="FF0000"/>
                </a:solidFill>
              </a:rPr>
              <a:t>water</a:t>
            </a:r>
            <a:r>
              <a:rPr lang="de-DE" sz="1400" b="1" dirty="0" smtClean="0">
                <a:solidFill>
                  <a:srgbClr val="FF0000"/>
                </a:solidFill>
              </a:rPr>
              <a:t> on rain fall </a:t>
            </a:r>
            <a:r>
              <a:rPr lang="de-DE" sz="1400" b="1" dirty="0" err="1" smtClean="0">
                <a:solidFill>
                  <a:srgbClr val="FF0000"/>
                </a:solidFill>
              </a:rPr>
              <a:t>events</a:t>
            </a:r>
            <a:r>
              <a:rPr lang="de-DE" sz="1400" b="1" dirty="0" smtClean="0">
                <a:solidFill>
                  <a:srgbClr val="FF0000"/>
                </a:solidFill>
              </a:rPr>
              <a:t> </a:t>
            </a:r>
            <a:r>
              <a:rPr lang="de-DE" sz="1400" b="1" dirty="0" err="1" smtClean="0">
                <a:solidFill>
                  <a:srgbClr val="FF0000"/>
                </a:solidFill>
              </a:rPr>
              <a:t>dissipates</a:t>
            </a:r>
            <a:r>
              <a:rPr lang="de-DE" sz="1400" b="1" dirty="0" smtClean="0">
                <a:solidFill>
                  <a:srgbClr val="FF0000"/>
                </a:solidFill>
              </a:rPr>
              <a:t> </a:t>
            </a:r>
            <a:r>
              <a:rPr lang="de-DE" sz="1400" b="1" dirty="0" err="1" smtClean="0">
                <a:solidFill>
                  <a:srgbClr val="FF0000"/>
                </a:solidFill>
              </a:rPr>
              <a:t>the</a:t>
            </a:r>
            <a:r>
              <a:rPr lang="de-DE" sz="1400" b="1" dirty="0" smtClean="0">
                <a:solidFill>
                  <a:srgbClr val="FF0000"/>
                </a:solidFill>
              </a:rPr>
              <a:t> </a:t>
            </a:r>
            <a:r>
              <a:rPr lang="de-DE" sz="1400" b="1" dirty="0" err="1" smtClean="0">
                <a:solidFill>
                  <a:srgbClr val="FF0000"/>
                </a:solidFill>
              </a:rPr>
              <a:t>waste</a:t>
            </a:r>
            <a:r>
              <a:rPr lang="de-DE" sz="1400" b="1" dirty="0" smtClean="0">
                <a:solidFill>
                  <a:srgbClr val="FF0000"/>
                </a:solidFill>
              </a:rPr>
              <a:t> </a:t>
            </a:r>
            <a:r>
              <a:rPr lang="de-DE" sz="1400" b="1" dirty="0" err="1" smtClean="0">
                <a:solidFill>
                  <a:srgbClr val="FF0000"/>
                </a:solidFill>
              </a:rPr>
              <a:t>from</a:t>
            </a:r>
            <a:r>
              <a:rPr lang="de-DE" sz="1400" b="1" dirty="0" smtClean="0">
                <a:solidFill>
                  <a:srgbClr val="FF0000"/>
                </a:solidFill>
              </a:rPr>
              <a:t> </a:t>
            </a:r>
            <a:r>
              <a:rPr lang="de-DE" sz="1400" b="1" dirty="0" err="1" smtClean="0">
                <a:solidFill>
                  <a:srgbClr val="FF0000"/>
                </a:solidFill>
              </a:rPr>
              <a:t>the</a:t>
            </a:r>
            <a:r>
              <a:rPr lang="de-DE" sz="1400" b="1" dirty="0" smtClean="0">
                <a:solidFill>
                  <a:srgbClr val="FF0000"/>
                </a:solidFill>
              </a:rPr>
              <a:t> </a:t>
            </a:r>
            <a:r>
              <a:rPr lang="de-DE" sz="1400" b="1" dirty="0" err="1" smtClean="0">
                <a:solidFill>
                  <a:srgbClr val="FF0000"/>
                </a:solidFill>
              </a:rPr>
              <a:t>settlement</a:t>
            </a:r>
            <a:r>
              <a:rPr lang="de-DE" sz="1400" b="1" dirty="0" smtClean="0">
                <a:solidFill>
                  <a:srgbClr val="FF0000"/>
                </a:solidFill>
              </a:rPr>
              <a:t> </a:t>
            </a:r>
            <a:r>
              <a:rPr lang="de-DE" sz="1400" b="1" dirty="0" err="1" smtClean="0">
                <a:solidFill>
                  <a:srgbClr val="FF0000"/>
                </a:solidFill>
              </a:rPr>
              <a:t>areas</a:t>
            </a:r>
            <a:r>
              <a:rPr lang="de-DE" sz="1400" b="1" dirty="0" smtClean="0">
                <a:solidFill>
                  <a:srgbClr val="FF0000"/>
                </a:solidFill>
              </a:rPr>
              <a:t>.</a:t>
            </a:r>
            <a:endParaRPr lang="de-DE" sz="1400" b="1" dirty="0">
              <a:solidFill>
                <a:srgbClr val="FF0000"/>
              </a:solidFill>
            </a:endParaRPr>
          </a:p>
        </p:txBody>
      </p:sp>
      <p:sp>
        <p:nvSpPr>
          <p:cNvPr id="15" name="Textfeld 1"/>
          <p:cNvSpPr txBox="1">
            <a:spLocks noChangeArrowheads="1"/>
          </p:cNvSpPr>
          <p:nvPr/>
        </p:nvSpPr>
        <p:spPr bwMode="auto">
          <a:xfrm>
            <a:off x="3542637" y="5390636"/>
            <a:ext cx="2743019"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171450" indent="-171450" eaLnBrk="0" hangingPunct="0">
              <a:defRPr sz="1200">
                <a:solidFill>
                  <a:schemeClr val="bg1"/>
                </a:solidFill>
                <a:latin typeface="Arial" charset="0"/>
                <a:ea typeface="ＭＳ Ｐゴシック" pitchFamily="34" charset="-128"/>
              </a:defRPr>
            </a:lvl1pPr>
            <a:lvl2pPr marL="742950" indent="-285750" eaLnBrk="0" hangingPunct="0">
              <a:defRPr sz="1200">
                <a:solidFill>
                  <a:schemeClr val="bg1"/>
                </a:solidFill>
                <a:latin typeface="Arial" charset="0"/>
                <a:ea typeface="ＭＳ Ｐゴシック" pitchFamily="34" charset="-128"/>
              </a:defRPr>
            </a:lvl2pPr>
            <a:lvl3pPr marL="1143000" indent="-228600" eaLnBrk="0" hangingPunct="0">
              <a:defRPr sz="1200">
                <a:solidFill>
                  <a:schemeClr val="bg1"/>
                </a:solidFill>
                <a:latin typeface="Arial" charset="0"/>
                <a:ea typeface="ＭＳ Ｐゴシック" pitchFamily="34" charset="-128"/>
              </a:defRPr>
            </a:lvl3pPr>
            <a:lvl4pPr marL="1600200" indent="-228600" eaLnBrk="0" hangingPunct="0">
              <a:defRPr sz="1200">
                <a:solidFill>
                  <a:schemeClr val="bg1"/>
                </a:solidFill>
                <a:latin typeface="Arial" charset="0"/>
                <a:ea typeface="ＭＳ Ｐゴシック" pitchFamily="34" charset="-128"/>
              </a:defRPr>
            </a:lvl4pPr>
            <a:lvl5pPr marL="2057400" indent="-228600" eaLnBrk="0" hangingPunct="0">
              <a:defRPr sz="1200">
                <a:solidFill>
                  <a:schemeClr val="bg1"/>
                </a:solidFill>
                <a:latin typeface="Arial" charset="0"/>
                <a:ea typeface="ＭＳ Ｐゴシック" pitchFamily="34" charset="-128"/>
              </a:defRPr>
            </a:lvl5pPr>
            <a:lvl6pPr marL="2514600" indent="-228600" eaLnBrk="0" fontAlgn="base" hangingPunct="0">
              <a:spcBef>
                <a:spcPct val="0"/>
              </a:spcBef>
              <a:spcAft>
                <a:spcPct val="0"/>
              </a:spcAft>
              <a:defRPr sz="1200">
                <a:solidFill>
                  <a:schemeClr val="bg1"/>
                </a:solidFill>
                <a:latin typeface="Arial" charset="0"/>
                <a:ea typeface="ＭＳ Ｐゴシック" pitchFamily="34" charset="-128"/>
              </a:defRPr>
            </a:lvl6pPr>
            <a:lvl7pPr marL="2971800" indent="-228600" eaLnBrk="0" fontAlgn="base" hangingPunct="0">
              <a:spcBef>
                <a:spcPct val="0"/>
              </a:spcBef>
              <a:spcAft>
                <a:spcPct val="0"/>
              </a:spcAft>
              <a:defRPr sz="1200">
                <a:solidFill>
                  <a:schemeClr val="bg1"/>
                </a:solidFill>
                <a:latin typeface="Arial" charset="0"/>
                <a:ea typeface="ＭＳ Ｐゴシック" pitchFamily="34" charset="-128"/>
              </a:defRPr>
            </a:lvl7pPr>
            <a:lvl8pPr marL="3429000" indent="-228600" eaLnBrk="0" fontAlgn="base" hangingPunct="0">
              <a:spcBef>
                <a:spcPct val="0"/>
              </a:spcBef>
              <a:spcAft>
                <a:spcPct val="0"/>
              </a:spcAft>
              <a:defRPr sz="1200">
                <a:solidFill>
                  <a:schemeClr val="bg1"/>
                </a:solidFill>
                <a:latin typeface="Arial" charset="0"/>
                <a:ea typeface="ＭＳ Ｐゴシック" pitchFamily="34" charset="-128"/>
              </a:defRPr>
            </a:lvl8pPr>
            <a:lvl9pPr marL="3886200" indent="-228600" eaLnBrk="0" fontAlgn="base" hangingPunct="0">
              <a:spcBef>
                <a:spcPct val="0"/>
              </a:spcBef>
              <a:spcAft>
                <a:spcPct val="0"/>
              </a:spcAft>
              <a:defRPr sz="1200">
                <a:solidFill>
                  <a:schemeClr val="bg1"/>
                </a:solidFill>
                <a:latin typeface="Arial" charset="0"/>
                <a:ea typeface="ＭＳ Ｐゴシック" pitchFamily="34" charset="-128"/>
              </a:defRPr>
            </a:lvl9pPr>
          </a:lstStyle>
          <a:p>
            <a:pPr marL="0" indent="0" eaLnBrk="1" hangingPunct="1">
              <a:buClr>
                <a:schemeClr val="bg1"/>
              </a:buClr>
              <a:buSzPct val="120000"/>
            </a:pPr>
            <a:r>
              <a:rPr lang="de-DE" sz="1400" b="1" dirty="0" err="1" smtClean="0">
                <a:solidFill>
                  <a:srgbClr val="FF0000"/>
                </a:solidFill>
              </a:rPr>
              <a:t>Contaminated</a:t>
            </a:r>
            <a:r>
              <a:rPr lang="de-DE" sz="1400" b="1" dirty="0" smtClean="0">
                <a:solidFill>
                  <a:srgbClr val="FF0000"/>
                </a:solidFill>
              </a:rPr>
              <a:t> rain </a:t>
            </a:r>
            <a:r>
              <a:rPr lang="de-DE" sz="1400" b="1" dirty="0" err="1" smtClean="0">
                <a:solidFill>
                  <a:srgbClr val="FF0000"/>
                </a:solidFill>
              </a:rPr>
              <a:t>and</a:t>
            </a:r>
            <a:r>
              <a:rPr lang="de-DE" sz="1400" b="1" dirty="0" smtClean="0">
                <a:solidFill>
                  <a:srgbClr val="FF0000"/>
                </a:solidFill>
              </a:rPr>
              <a:t> </a:t>
            </a:r>
            <a:r>
              <a:rPr lang="de-DE" sz="1400" b="1" dirty="0" err="1" smtClean="0">
                <a:solidFill>
                  <a:srgbClr val="FF0000"/>
                </a:solidFill>
              </a:rPr>
              <a:t>river</a:t>
            </a:r>
            <a:r>
              <a:rPr lang="de-DE" sz="1400" b="1" dirty="0" smtClean="0">
                <a:solidFill>
                  <a:srgbClr val="FF0000"/>
                </a:solidFill>
              </a:rPr>
              <a:t> </a:t>
            </a:r>
            <a:r>
              <a:rPr lang="de-DE" sz="1400" b="1" dirty="0" err="1" smtClean="0">
                <a:solidFill>
                  <a:srgbClr val="FF0000"/>
                </a:solidFill>
              </a:rPr>
              <a:t>water</a:t>
            </a:r>
            <a:r>
              <a:rPr lang="de-DE" sz="1400" b="1" dirty="0" smtClean="0">
                <a:solidFill>
                  <a:srgbClr val="FF0000"/>
                </a:solidFill>
              </a:rPr>
              <a:t> </a:t>
            </a:r>
            <a:r>
              <a:rPr lang="de-DE" sz="1400" b="1" dirty="0" err="1" smtClean="0">
                <a:solidFill>
                  <a:srgbClr val="FF0000"/>
                </a:solidFill>
              </a:rPr>
              <a:t>drains</a:t>
            </a:r>
            <a:r>
              <a:rPr lang="de-DE" sz="1400" b="1" dirty="0" smtClean="0">
                <a:solidFill>
                  <a:srgbClr val="FF0000"/>
                </a:solidFill>
              </a:rPr>
              <a:t> </a:t>
            </a:r>
            <a:r>
              <a:rPr lang="de-DE" sz="1400" b="1" dirty="0" err="1" smtClean="0">
                <a:solidFill>
                  <a:srgbClr val="FF0000"/>
                </a:solidFill>
              </a:rPr>
              <a:t>away</a:t>
            </a:r>
            <a:r>
              <a:rPr lang="de-DE" sz="1400" b="1" dirty="0" smtClean="0">
                <a:solidFill>
                  <a:srgbClr val="FF0000"/>
                </a:solidFill>
              </a:rPr>
              <a:t> </a:t>
            </a:r>
            <a:r>
              <a:rPr lang="de-DE" sz="1400" b="1" dirty="0" err="1" smtClean="0">
                <a:solidFill>
                  <a:srgbClr val="FF0000"/>
                </a:solidFill>
              </a:rPr>
              <a:t>into</a:t>
            </a:r>
            <a:r>
              <a:rPr lang="de-DE" sz="1400" b="1" dirty="0" smtClean="0">
                <a:solidFill>
                  <a:srgbClr val="FF0000"/>
                </a:solidFill>
              </a:rPr>
              <a:t> </a:t>
            </a:r>
            <a:r>
              <a:rPr lang="de-DE" sz="1400" b="1" dirty="0" err="1" smtClean="0">
                <a:solidFill>
                  <a:srgbClr val="FF0000"/>
                </a:solidFill>
              </a:rPr>
              <a:t>the</a:t>
            </a:r>
            <a:r>
              <a:rPr lang="de-DE" sz="1400" b="1" dirty="0" smtClean="0">
                <a:solidFill>
                  <a:srgbClr val="FF0000"/>
                </a:solidFill>
              </a:rPr>
              <a:t> </a:t>
            </a:r>
            <a:r>
              <a:rPr lang="de-DE" sz="1400" b="1" dirty="0" err="1" smtClean="0">
                <a:solidFill>
                  <a:srgbClr val="FF0000"/>
                </a:solidFill>
              </a:rPr>
              <a:t>ground</a:t>
            </a:r>
            <a:r>
              <a:rPr lang="de-DE" sz="1400" b="1" dirty="0" smtClean="0">
                <a:solidFill>
                  <a:srgbClr val="FF0000"/>
                </a:solidFill>
              </a:rPr>
              <a:t> </a:t>
            </a:r>
            <a:r>
              <a:rPr lang="de-DE" sz="1400" b="1" dirty="0" err="1" smtClean="0">
                <a:solidFill>
                  <a:srgbClr val="FF0000"/>
                </a:solidFill>
              </a:rPr>
              <a:t>water</a:t>
            </a:r>
            <a:r>
              <a:rPr lang="de-DE" sz="1400" b="1" dirty="0" smtClean="0">
                <a:solidFill>
                  <a:srgbClr val="FF0000"/>
                </a:solidFill>
              </a:rPr>
              <a:t>!</a:t>
            </a:r>
            <a:endParaRPr lang="de-DE" sz="1400" b="1" dirty="0">
              <a:solidFill>
                <a:srgbClr val="FF0000"/>
              </a:solidFill>
            </a:endParaRPr>
          </a:p>
        </p:txBody>
      </p:sp>
      <p:sp>
        <p:nvSpPr>
          <p:cNvPr id="17" name="Textfeld 1"/>
          <p:cNvSpPr txBox="1">
            <a:spLocks noChangeArrowheads="1"/>
          </p:cNvSpPr>
          <p:nvPr/>
        </p:nvSpPr>
        <p:spPr bwMode="auto">
          <a:xfrm>
            <a:off x="6134925" y="2617748"/>
            <a:ext cx="2743019"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171450" indent="-171450" eaLnBrk="0" hangingPunct="0">
              <a:defRPr sz="1200">
                <a:solidFill>
                  <a:schemeClr val="bg1"/>
                </a:solidFill>
                <a:latin typeface="Arial" charset="0"/>
                <a:ea typeface="ＭＳ Ｐゴシック" pitchFamily="34" charset="-128"/>
              </a:defRPr>
            </a:lvl1pPr>
            <a:lvl2pPr marL="742950" indent="-285750" eaLnBrk="0" hangingPunct="0">
              <a:defRPr sz="1200">
                <a:solidFill>
                  <a:schemeClr val="bg1"/>
                </a:solidFill>
                <a:latin typeface="Arial" charset="0"/>
                <a:ea typeface="ＭＳ Ｐゴシック" pitchFamily="34" charset="-128"/>
              </a:defRPr>
            </a:lvl2pPr>
            <a:lvl3pPr marL="1143000" indent="-228600" eaLnBrk="0" hangingPunct="0">
              <a:defRPr sz="1200">
                <a:solidFill>
                  <a:schemeClr val="bg1"/>
                </a:solidFill>
                <a:latin typeface="Arial" charset="0"/>
                <a:ea typeface="ＭＳ Ｐゴシック" pitchFamily="34" charset="-128"/>
              </a:defRPr>
            </a:lvl3pPr>
            <a:lvl4pPr marL="1600200" indent="-228600" eaLnBrk="0" hangingPunct="0">
              <a:defRPr sz="1200">
                <a:solidFill>
                  <a:schemeClr val="bg1"/>
                </a:solidFill>
                <a:latin typeface="Arial" charset="0"/>
                <a:ea typeface="ＭＳ Ｐゴシック" pitchFamily="34" charset="-128"/>
              </a:defRPr>
            </a:lvl4pPr>
            <a:lvl5pPr marL="2057400" indent="-228600" eaLnBrk="0" hangingPunct="0">
              <a:defRPr sz="1200">
                <a:solidFill>
                  <a:schemeClr val="bg1"/>
                </a:solidFill>
                <a:latin typeface="Arial" charset="0"/>
                <a:ea typeface="ＭＳ Ｐゴシック" pitchFamily="34" charset="-128"/>
              </a:defRPr>
            </a:lvl5pPr>
            <a:lvl6pPr marL="2514600" indent="-228600" eaLnBrk="0" fontAlgn="base" hangingPunct="0">
              <a:spcBef>
                <a:spcPct val="0"/>
              </a:spcBef>
              <a:spcAft>
                <a:spcPct val="0"/>
              </a:spcAft>
              <a:defRPr sz="1200">
                <a:solidFill>
                  <a:schemeClr val="bg1"/>
                </a:solidFill>
                <a:latin typeface="Arial" charset="0"/>
                <a:ea typeface="ＭＳ Ｐゴシック" pitchFamily="34" charset="-128"/>
              </a:defRPr>
            </a:lvl6pPr>
            <a:lvl7pPr marL="2971800" indent="-228600" eaLnBrk="0" fontAlgn="base" hangingPunct="0">
              <a:spcBef>
                <a:spcPct val="0"/>
              </a:spcBef>
              <a:spcAft>
                <a:spcPct val="0"/>
              </a:spcAft>
              <a:defRPr sz="1200">
                <a:solidFill>
                  <a:schemeClr val="bg1"/>
                </a:solidFill>
                <a:latin typeface="Arial" charset="0"/>
                <a:ea typeface="ＭＳ Ｐゴシック" pitchFamily="34" charset="-128"/>
              </a:defRPr>
            </a:lvl7pPr>
            <a:lvl8pPr marL="3429000" indent="-228600" eaLnBrk="0" fontAlgn="base" hangingPunct="0">
              <a:spcBef>
                <a:spcPct val="0"/>
              </a:spcBef>
              <a:spcAft>
                <a:spcPct val="0"/>
              </a:spcAft>
              <a:defRPr sz="1200">
                <a:solidFill>
                  <a:schemeClr val="bg1"/>
                </a:solidFill>
                <a:latin typeface="Arial" charset="0"/>
                <a:ea typeface="ＭＳ Ｐゴシック" pitchFamily="34" charset="-128"/>
              </a:defRPr>
            </a:lvl8pPr>
            <a:lvl9pPr marL="3886200" indent="-228600" eaLnBrk="0" fontAlgn="base" hangingPunct="0">
              <a:spcBef>
                <a:spcPct val="0"/>
              </a:spcBef>
              <a:spcAft>
                <a:spcPct val="0"/>
              </a:spcAft>
              <a:defRPr sz="1200">
                <a:solidFill>
                  <a:schemeClr val="bg1"/>
                </a:solidFill>
                <a:latin typeface="Arial" charset="0"/>
                <a:ea typeface="ＭＳ Ｐゴシック" pitchFamily="34" charset="-128"/>
              </a:defRPr>
            </a:lvl9pPr>
          </a:lstStyle>
          <a:p>
            <a:pPr marL="0" indent="0" eaLnBrk="1" hangingPunct="1">
              <a:buClr>
                <a:schemeClr val="bg1"/>
              </a:buClr>
              <a:buSzPct val="120000"/>
            </a:pPr>
            <a:r>
              <a:rPr lang="de-DE" sz="1400" b="1" dirty="0" err="1" smtClean="0">
                <a:solidFill>
                  <a:srgbClr val="FF0000"/>
                </a:solidFill>
              </a:rPr>
              <a:t>Contaminated</a:t>
            </a:r>
            <a:r>
              <a:rPr lang="de-DE" sz="1400" b="1" dirty="0" smtClean="0">
                <a:solidFill>
                  <a:srgbClr val="FF0000"/>
                </a:solidFill>
              </a:rPr>
              <a:t> </a:t>
            </a:r>
            <a:r>
              <a:rPr lang="de-DE" sz="1400" b="1" dirty="0" err="1" smtClean="0">
                <a:solidFill>
                  <a:srgbClr val="FF0000"/>
                </a:solidFill>
              </a:rPr>
              <a:t>surface</a:t>
            </a:r>
            <a:r>
              <a:rPr lang="de-DE" sz="1400" b="1" dirty="0" smtClean="0">
                <a:solidFill>
                  <a:srgbClr val="FF0000"/>
                </a:solidFill>
              </a:rPr>
              <a:t> </a:t>
            </a:r>
            <a:r>
              <a:rPr lang="de-DE" sz="1400" b="1" dirty="0" err="1" smtClean="0">
                <a:solidFill>
                  <a:srgbClr val="FF0000"/>
                </a:solidFill>
              </a:rPr>
              <a:t>water</a:t>
            </a:r>
            <a:r>
              <a:rPr lang="de-DE" sz="1400" b="1" dirty="0" smtClean="0">
                <a:solidFill>
                  <a:srgbClr val="FF0000"/>
                </a:solidFill>
              </a:rPr>
              <a:t> </a:t>
            </a:r>
            <a:r>
              <a:rPr lang="de-DE" sz="1400" b="1" dirty="0" err="1" smtClean="0">
                <a:solidFill>
                  <a:srgbClr val="FF0000"/>
                </a:solidFill>
              </a:rPr>
              <a:t>flows</a:t>
            </a:r>
            <a:r>
              <a:rPr lang="de-DE" sz="1400" b="1" dirty="0" smtClean="0">
                <a:solidFill>
                  <a:srgbClr val="FF0000"/>
                </a:solidFill>
              </a:rPr>
              <a:t> </a:t>
            </a:r>
            <a:r>
              <a:rPr lang="de-DE" sz="1400" b="1" dirty="0" err="1" smtClean="0">
                <a:solidFill>
                  <a:srgbClr val="FF0000"/>
                </a:solidFill>
              </a:rPr>
              <a:t>into</a:t>
            </a:r>
            <a:r>
              <a:rPr lang="de-DE" sz="1400" b="1" dirty="0" smtClean="0">
                <a:solidFill>
                  <a:srgbClr val="FF0000"/>
                </a:solidFill>
              </a:rPr>
              <a:t> </a:t>
            </a:r>
            <a:r>
              <a:rPr lang="de-DE" sz="1400" b="1" dirty="0" err="1" smtClean="0">
                <a:solidFill>
                  <a:srgbClr val="FF0000"/>
                </a:solidFill>
              </a:rPr>
              <a:t>the</a:t>
            </a:r>
            <a:r>
              <a:rPr lang="de-DE" sz="1400" b="1" dirty="0" smtClean="0">
                <a:solidFill>
                  <a:srgbClr val="FF0000"/>
                </a:solidFill>
              </a:rPr>
              <a:t> </a:t>
            </a:r>
            <a:r>
              <a:rPr lang="de-DE" sz="1400" b="1" dirty="0" err="1" smtClean="0">
                <a:solidFill>
                  <a:srgbClr val="FF0000"/>
                </a:solidFill>
              </a:rPr>
              <a:t>river</a:t>
            </a:r>
            <a:endParaRPr lang="de-DE" sz="1400" b="1" dirty="0">
              <a:solidFill>
                <a:srgbClr val="FF0000"/>
              </a:solidFill>
            </a:endParaRPr>
          </a:p>
        </p:txBody>
      </p:sp>
    </p:spTree>
    <p:extLst>
      <p:ext uri="{BB962C8B-B14F-4D97-AF65-F5344CB8AC3E}">
        <p14:creationId xmlns="" xmlns:p14="http://schemas.microsoft.com/office/powerpoint/2010/main" val="2713830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el 18"/>
          <p:cNvSpPr>
            <a:spLocks noGrp="1"/>
          </p:cNvSpPr>
          <p:nvPr>
            <p:ph type="title"/>
          </p:nvPr>
        </p:nvSpPr>
        <p:spPr/>
        <p:txBody>
          <a:bodyPr>
            <a:normAutofit/>
          </a:bodyPr>
          <a:lstStyle/>
          <a:p>
            <a:r>
              <a:rPr lang="de-DE" sz="2400" spc="-150" dirty="0" smtClean="0">
                <a:solidFill>
                  <a:schemeClr val="accent2"/>
                </a:solidFill>
                <a:latin typeface="Arial" pitchFamily="34" charset="0"/>
              </a:rPr>
              <a:t>MEASURES – RAIN WATER UTILIZATION</a:t>
            </a:r>
            <a:endParaRPr lang="de-DE" dirty="0"/>
          </a:p>
        </p:txBody>
      </p:sp>
      <p:sp>
        <p:nvSpPr>
          <p:cNvPr id="7" name="Textfeld 1"/>
          <p:cNvSpPr txBox="1">
            <a:spLocks noChangeArrowheads="1"/>
          </p:cNvSpPr>
          <p:nvPr/>
        </p:nvSpPr>
        <p:spPr bwMode="auto">
          <a:xfrm>
            <a:off x="925442" y="1295728"/>
            <a:ext cx="8363082"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171450" indent="-171450" eaLnBrk="0" hangingPunct="0">
              <a:defRPr sz="1200">
                <a:solidFill>
                  <a:schemeClr val="bg1"/>
                </a:solidFill>
                <a:latin typeface="Arial" charset="0"/>
                <a:ea typeface="ＭＳ Ｐゴシック" pitchFamily="34" charset="-128"/>
              </a:defRPr>
            </a:lvl1pPr>
            <a:lvl2pPr marL="742950" indent="-285750" eaLnBrk="0" hangingPunct="0">
              <a:defRPr sz="1200">
                <a:solidFill>
                  <a:schemeClr val="bg1"/>
                </a:solidFill>
                <a:latin typeface="Arial" charset="0"/>
                <a:ea typeface="ＭＳ Ｐゴシック" pitchFamily="34" charset="-128"/>
              </a:defRPr>
            </a:lvl2pPr>
            <a:lvl3pPr marL="1143000" indent="-228600" eaLnBrk="0" hangingPunct="0">
              <a:defRPr sz="1200">
                <a:solidFill>
                  <a:schemeClr val="bg1"/>
                </a:solidFill>
                <a:latin typeface="Arial" charset="0"/>
                <a:ea typeface="ＭＳ Ｐゴシック" pitchFamily="34" charset="-128"/>
              </a:defRPr>
            </a:lvl3pPr>
            <a:lvl4pPr marL="1600200" indent="-228600" eaLnBrk="0" hangingPunct="0">
              <a:defRPr sz="1200">
                <a:solidFill>
                  <a:schemeClr val="bg1"/>
                </a:solidFill>
                <a:latin typeface="Arial" charset="0"/>
                <a:ea typeface="ＭＳ Ｐゴシック" pitchFamily="34" charset="-128"/>
              </a:defRPr>
            </a:lvl4pPr>
            <a:lvl5pPr marL="2057400" indent="-228600" eaLnBrk="0" hangingPunct="0">
              <a:defRPr sz="1200">
                <a:solidFill>
                  <a:schemeClr val="bg1"/>
                </a:solidFill>
                <a:latin typeface="Arial" charset="0"/>
                <a:ea typeface="ＭＳ Ｐゴシック" pitchFamily="34" charset="-128"/>
              </a:defRPr>
            </a:lvl5pPr>
            <a:lvl6pPr marL="2514600" indent="-228600" eaLnBrk="0" fontAlgn="base" hangingPunct="0">
              <a:spcBef>
                <a:spcPct val="0"/>
              </a:spcBef>
              <a:spcAft>
                <a:spcPct val="0"/>
              </a:spcAft>
              <a:defRPr sz="1200">
                <a:solidFill>
                  <a:schemeClr val="bg1"/>
                </a:solidFill>
                <a:latin typeface="Arial" charset="0"/>
                <a:ea typeface="ＭＳ Ｐゴシック" pitchFamily="34" charset="-128"/>
              </a:defRPr>
            </a:lvl6pPr>
            <a:lvl7pPr marL="2971800" indent="-228600" eaLnBrk="0" fontAlgn="base" hangingPunct="0">
              <a:spcBef>
                <a:spcPct val="0"/>
              </a:spcBef>
              <a:spcAft>
                <a:spcPct val="0"/>
              </a:spcAft>
              <a:defRPr sz="1200">
                <a:solidFill>
                  <a:schemeClr val="bg1"/>
                </a:solidFill>
                <a:latin typeface="Arial" charset="0"/>
                <a:ea typeface="ＭＳ Ｐゴシック" pitchFamily="34" charset="-128"/>
              </a:defRPr>
            </a:lvl7pPr>
            <a:lvl8pPr marL="3429000" indent="-228600" eaLnBrk="0" fontAlgn="base" hangingPunct="0">
              <a:spcBef>
                <a:spcPct val="0"/>
              </a:spcBef>
              <a:spcAft>
                <a:spcPct val="0"/>
              </a:spcAft>
              <a:defRPr sz="1200">
                <a:solidFill>
                  <a:schemeClr val="bg1"/>
                </a:solidFill>
                <a:latin typeface="Arial" charset="0"/>
                <a:ea typeface="ＭＳ Ｐゴシック" pitchFamily="34" charset="-128"/>
              </a:defRPr>
            </a:lvl8pPr>
            <a:lvl9pPr marL="3886200" indent="-228600" eaLnBrk="0" fontAlgn="base" hangingPunct="0">
              <a:spcBef>
                <a:spcPct val="0"/>
              </a:spcBef>
              <a:spcAft>
                <a:spcPct val="0"/>
              </a:spcAft>
              <a:defRPr sz="1200">
                <a:solidFill>
                  <a:schemeClr val="bg1"/>
                </a:solidFill>
                <a:latin typeface="Arial" charset="0"/>
                <a:ea typeface="ＭＳ Ｐゴシック" pitchFamily="34" charset="-128"/>
              </a:defRPr>
            </a:lvl9pPr>
          </a:lstStyle>
          <a:p>
            <a:pPr marL="0" indent="0" eaLnBrk="1" hangingPunct="1">
              <a:buClr>
                <a:schemeClr val="bg1"/>
              </a:buClr>
              <a:buSzPct val="120000"/>
            </a:pPr>
            <a:r>
              <a:rPr lang="en-US" sz="1400" b="1" dirty="0" smtClean="0">
                <a:solidFill>
                  <a:schemeClr val="accent2"/>
                </a:solidFill>
              </a:rPr>
              <a:t>Major results of the engineering findings based on detail investigation, study and analysis </a:t>
            </a:r>
            <a:endParaRPr lang="en-US" sz="1400" b="1" dirty="0">
              <a:solidFill>
                <a:schemeClr val="accent2"/>
              </a:solidFill>
            </a:endParaRPr>
          </a:p>
        </p:txBody>
      </p:sp>
      <p:pic>
        <p:nvPicPr>
          <p:cNvPr id="13" name="Picture 8" descr="Plötzin_Gewerbepark"/>
          <p:cNvPicPr>
            <a:picLocks noChangeAspect="1" noChangeArrowheads="1"/>
          </p:cNvPicPr>
          <p:nvPr/>
        </p:nvPicPr>
        <p:blipFill>
          <a:blip r:embed="rId2" cstate="print">
            <a:extLst>
              <a:ext uri="{28A0092B-C50C-407E-A947-70E740481C1C}">
                <a14:useLocalDpi xmlns="" xmlns:a14="http://schemas.microsoft.com/office/drawing/2010/main" val="0"/>
              </a:ext>
            </a:extLst>
          </a:blip>
          <a:srcRect t="5539" b="8755"/>
          <a:stretch>
            <a:fillRect/>
          </a:stretch>
        </p:blipFill>
        <p:spPr bwMode="auto">
          <a:xfrm>
            <a:off x="5302392" y="4276102"/>
            <a:ext cx="2906012" cy="1950406"/>
          </a:xfrm>
          <a:prstGeom prst="rect">
            <a:avLst/>
          </a:prstGeom>
          <a:noFill/>
          <a:extLst>
            <a:ext uri="{909E8E84-426E-40DD-AFC4-6F175D3DCCD1}">
              <a14:hiddenFill xmlns="" xmlns:a14="http://schemas.microsoft.com/office/drawing/2010/main">
                <a:solidFill>
                  <a:srgbClr val="FFFFFF"/>
                </a:solidFill>
              </a14:hiddenFill>
            </a:ext>
          </a:extLst>
        </p:spPr>
      </p:pic>
      <p:pic>
        <p:nvPicPr>
          <p:cNvPr id="15" name="Picture 12" descr="gründach9"/>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403647" y="1924117"/>
            <a:ext cx="4518814" cy="2295630"/>
          </a:xfrm>
          <a:prstGeom prst="rect">
            <a:avLst/>
          </a:prstGeom>
          <a:noFill/>
          <a:extLst>
            <a:ext uri="{909E8E84-426E-40DD-AFC4-6F175D3DCCD1}">
              <a14:hiddenFill xmlns="" xmlns:a14="http://schemas.microsoft.com/office/drawing/2010/main">
                <a:solidFill>
                  <a:srgbClr val="FFFFFF"/>
                </a:solidFill>
              </a14:hiddenFill>
            </a:ext>
          </a:extLst>
        </p:spPr>
      </p:pic>
      <p:pic>
        <p:nvPicPr>
          <p:cNvPr id="17" name="Picture 2" descr="E:\Tommi-)\Knowhow Graf Wasserwirtschaft\Projekte\RW-Konzept Xian\410010_RW-Behandlung Xian\Daten\Fotos\Planungsgrundlagen\Grünanlagen1.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012159" y="1916832"/>
            <a:ext cx="2195066" cy="2295630"/>
          </a:xfrm>
          <a:prstGeom prst="rect">
            <a:avLst/>
          </a:prstGeom>
          <a:noFill/>
          <a:extLst>
            <a:ext uri="{909E8E84-426E-40DD-AFC4-6F175D3DCCD1}">
              <a14:hiddenFill xmlns="" xmlns:a14="http://schemas.microsoft.com/office/drawing/2010/main">
                <a:solidFill>
                  <a:srgbClr val="FFFFFF"/>
                </a:solidFill>
              </a14:hiddenFill>
            </a:ext>
          </a:extLst>
        </p:spPr>
      </p:pic>
      <p:sp>
        <p:nvSpPr>
          <p:cNvPr id="23" name="Textfeld 1"/>
          <p:cNvSpPr txBox="1">
            <a:spLocks noChangeArrowheads="1"/>
          </p:cNvSpPr>
          <p:nvPr/>
        </p:nvSpPr>
        <p:spPr bwMode="auto">
          <a:xfrm>
            <a:off x="1583667" y="1916832"/>
            <a:ext cx="2699548"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171450" indent="-171450" eaLnBrk="0" hangingPunct="0">
              <a:defRPr sz="1200">
                <a:solidFill>
                  <a:schemeClr val="bg1"/>
                </a:solidFill>
                <a:latin typeface="Arial" charset="0"/>
                <a:ea typeface="ＭＳ Ｐゴシック" pitchFamily="34" charset="-128"/>
              </a:defRPr>
            </a:lvl1pPr>
            <a:lvl2pPr marL="742950" indent="-285750" eaLnBrk="0" hangingPunct="0">
              <a:defRPr sz="1200">
                <a:solidFill>
                  <a:schemeClr val="bg1"/>
                </a:solidFill>
                <a:latin typeface="Arial" charset="0"/>
                <a:ea typeface="ＭＳ Ｐゴシック" pitchFamily="34" charset="-128"/>
              </a:defRPr>
            </a:lvl2pPr>
            <a:lvl3pPr marL="1143000" indent="-228600" eaLnBrk="0" hangingPunct="0">
              <a:defRPr sz="1200">
                <a:solidFill>
                  <a:schemeClr val="bg1"/>
                </a:solidFill>
                <a:latin typeface="Arial" charset="0"/>
                <a:ea typeface="ＭＳ Ｐゴシック" pitchFamily="34" charset="-128"/>
              </a:defRPr>
            </a:lvl3pPr>
            <a:lvl4pPr marL="1600200" indent="-228600" eaLnBrk="0" hangingPunct="0">
              <a:defRPr sz="1200">
                <a:solidFill>
                  <a:schemeClr val="bg1"/>
                </a:solidFill>
                <a:latin typeface="Arial" charset="0"/>
                <a:ea typeface="ＭＳ Ｐゴシック" pitchFamily="34" charset="-128"/>
              </a:defRPr>
            </a:lvl4pPr>
            <a:lvl5pPr marL="2057400" indent="-228600" eaLnBrk="0" hangingPunct="0">
              <a:defRPr sz="1200">
                <a:solidFill>
                  <a:schemeClr val="bg1"/>
                </a:solidFill>
                <a:latin typeface="Arial" charset="0"/>
                <a:ea typeface="ＭＳ Ｐゴシック" pitchFamily="34" charset="-128"/>
              </a:defRPr>
            </a:lvl5pPr>
            <a:lvl6pPr marL="2514600" indent="-228600" eaLnBrk="0" fontAlgn="base" hangingPunct="0">
              <a:spcBef>
                <a:spcPct val="0"/>
              </a:spcBef>
              <a:spcAft>
                <a:spcPct val="0"/>
              </a:spcAft>
              <a:defRPr sz="1200">
                <a:solidFill>
                  <a:schemeClr val="bg1"/>
                </a:solidFill>
                <a:latin typeface="Arial" charset="0"/>
                <a:ea typeface="ＭＳ Ｐゴシック" pitchFamily="34" charset="-128"/>
              </a:defRPr>
            </a:lvl6pPr>
            <a:lvl7pPr marL="2971800" indent="-228600" eaLnBrk="0" fontAlgn="base" hangingPunct="0">
              <a:spcBef>
                <a:spcPct val="0"/>
              </a:spcBef>
              <a:spcAft>
                <a:spcPct val="0"/>
              </a:spcAft>
              <a:defRPr sz="1200">
                <a:solidFill>
                  <a:schemeClr val="bg1"/>
                </a:solidFill>
                <a:latin typeface="Arial" charset="0"/>
                <a:ea typeface="ＭＳ Ｐゴシック" pitchFamily="34" charset="-128"/>
              </a:defRPr>
            </a:lvl7pPr>
            <a:lvl8pPr marL="3429000" indent="-228600" eaLnBrk="0" fontAlgn="base" hangingPunct="0">
              <a:spcBef>
                <a:spcPct val="0"/>
              </a:spcBef>
              <a:spcAft>
                <a:spcPct val="0"/>
              </a:spcAft>
              <a:defRPr sz="1200">
                <a:solidFill>
                  <a:schemeClr val="bg1"/>
                </a:solidFill>
                <a:latin typeface="Arial" charset="0"/>
                <a:ea typeface="ＭＳ Ｐゴシック" pitchFamily="34" charset="-128"/>
              </a:defRPr>
            </a:lvl8pPr>
            <a:lvl9pPr marL="3886200" indent="-228600" eaLnBrk="0" fontAlgn="base" hangingPunct="0">
              <a:spcBef>
                <a:spcPct val="0"/>
              </a:spcBef>
              <a:spcAft>
                <a:spcPct val="0"/>
              </a:spcAft>
              <a:defRPr sz="1200">
                <a:solidFill>
                  <a:schemeClr val="bg1"/>
                </a:solidFill>
                <a:latin typeface="Arial" charset="0"/>
                <a:ea typeface="ＭＳ Ｐゴシック" pitchFamily="34" charset="-128"/>
              </a:defRPr>
            </a:lvl9pPr>
          </a:lstStyle>
          <a:p>
            <a:pPr marL="0" indent="0" algn="ctr" eaLnBrk="1" hangingPunct="1">
              <a:buClr>
                <a:schemeClr val="bg1"/>
              </a:buClr>
              <a:buSzPct val="120000"/>
            </a:pPr>
            <a:r>
              <a:rPr lang="en-US" sz="1600" b="1" dirty="0"/>
              <a:t>Collection by green roofs</a:t>
            </a:r>
          </a:p>
        </p:txBody>
      </p:sp>
      <p:pic>
        <p:nvPicPr>
          <p:cNvPr id="28"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416084" y="4284573"/>
            <a:ext cx="3803987" cy="19527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9" name="Textfeld 1"/>
          <p:cNvSpPr txBox="1">
            <a:spLocks noChangeArrowheads="1"/>
          </p:cNvSpPr>
          <p:nvPr/>
        </p:nvSpPr>
        <p:spPr bwMode="auto">
          <a:xfrm>
            <a:off x="3203847" y="5898758"/>
            <a:ext cx="2016224"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171450" indent="-171450" eaLnBrk="0" hangingPunct="0">
              <a:defRPr sz="1200">
                <a:solidFill>
                  <a:schemeClr val="bg1"/>
                </a:solidFill>
                <a:latin typeface="Arial" charset="0"/>
                <a:ea typeface="ＭＳ Ｐゴシック" pitchFamily="34" charset="-128"/>
              </a:defRPr>
            </a:lvl1pPr>
            <a:lvl2pPr marL="742950" indent="-285750" eaLnBrk="0" hangingPunct="0">
              <a:defRPr sz="1200">
                <a:solidFill>
                  <a:schemeClr val="bg1"/>
                </a:solidFill>
                <a:latin typeface="Arial" charset="0"/>
                <a:ea typeface="ＭＳ Ｐゴシック" pitchFamily="34" charset="-128"/>
              </a:defRPr>
            </a:lvl2pPr>
            <a:lvl3pPr marL="1143000" indent="-228600" eaLnBrk="0" hangingPunct="0">
              <a:defRPr sz="1200">
                <a:solidFill>
                  <a:schemeClr val="bg1"/>
                </a:solidFill>
                <a:latin typeface="Arial" charset="0"/>
                <a:ea typeface="ＭＳ Ｐゴシック" pitchFamily="34" charset="-128"/>
              </a:defRPr>
            </a:lvl3pPr>
            <a:lvl4pPr marL="1600200" indent="-228600" eaLnBrk="0" hangingPunct="0">
              <a:defRPr sz="1200">
                <a:solidFill>
                  <a:schemeClr val="bg1"/>
                </a:solidFill>
                <a:latin typeface="Arial" charset="0"/>
                <a:ea typeface="ＭＳ Ｐゴシック" pitchFamily="34" charset="-128"/>
              </a:defRPr>
            </a:lvl4pPr>
            <a:lvl5pPr marL="2057400" indent="-228600" eaLnBrk="0" hangingPunct="0">
              <a:defRPr sz="1200">
                <a:solidFill>
                  <a:schemeClr val="bg1"/>
                </a:solidFill>
                <a:latin typeface="Arial" charset="0"/>
                <a:ea typeface="ＭＳ Ｐゴシック" pitchFamily="34" charset="-128"/>
              </a:defRPr>
            </a:lvl5pPr>
            <a:lvl6pPr marL="2514600" indent="-228600" eaLnBrk="0" fontAlgn="base" hangingPunct="0">
              <a:spcBef>
                <a:spcPct val="0"/>
              </a:spcBef>
              <a:spcAft>
                <a:spcPct val="0"/>
              </a:spcAft>
              <a:defRPr sz="1200">
                <a:solidFill>
                  <a:schemeClr val="bg1"/>
                </a:solidFill>
                <a:latin typeface="Arial" charset="0"/>
                <a:ea typeface="ＭＳ Ｐゴシック" pitchFamily="34" charset="-128"/>
              </a:defRPr>
            </a:lvl6pPr>
            <a:lvl7pPr marL="2971800" indent="-228600" eaLnBrk="0" fontAlgn="base" hangingPunct="0">
              <a:spcBef>
                <a:spcPct val="0"/>
              </a:spcBef>
              <a:spcAft>
                <a:spcPct val="0"/>
              </a:spcAft>
              <a:defRPr sz="1200">
                <a:solidFill>
                  <a:schemeClr val="bg1"/>
                </a:solidFill>
                <a:latin typeface="Arial" charset="0"/>
                <a:ea typeface="ＭＳ Ｐゴシック" pitchFamily="34" charset="-128"/>
              </a:defRPr>
            </a:lvl7pPr>
            <a:lvl8pPr marL="3429000" indent="-228600" eaLnBrk="0" fontAlgn="base" hangingPunct="0">
              <a:spcBef>
                <a:spcPct val="0"/>
              </a:spcBef>
              <a:spcAft>
                <a:spcPct val="0"/>
              </a:spcAft>
              <a:defRPr sz="1200">
                <a:solidFill>
                  <a:schemeClr val="bg1"/>
                </a:solidFill>
                <a:latin typeface="Arial" charset="0"/>
                <a:ea typeface="ＭＳ Ｐゴシック" pitchFamily="34" charset="-128"/>
              </a:defRPr>
            </a:lvl8pPr>
            <a:lvl9pPr marL="3886200" indent="-228600" eaLnBrk="0" fontAlgn="base" hangingPunct="0">
              <a:spcBef>
                <a:spcPct val="0"/>
              </a:spcBef>
              <a:spcAft>
                <a:spcPct val="0"/>
              </a:spcAft>
              <a:defRPr sz="1200">
                <a:solidFill>
                  <a:schemeClr val="bg1"/>
                </a:solidFill>
                <a:latin typeface="Arial" charset="0"/>
                <a:ea typeface="ＭＳ Ｐゴシック" pitchFamily="34" charset="-128"/>
              </a:defRPr>
            </a:lvl9pPr>
          </a:lstStyle>
          <a:p>
            <a:pPr marL="0" indent="0" eaLnBrk="1" hangingPunct="1">
              <a:buClr>
                <a:schemeClr val="bg1"/>
              </a:buClr>
              <a:buSzPct val="120000"/>
            </a:pPr>
            <a:r>
              <a:rPr lang="en-US" sz="1600" b="1" dirty="0" smtClean="0"/>
              <a:t>Drain-Box-System</a:t>
            </a:r>
          </a:p>
        </p:txBody>
      </p:sp>
    </p:spTree>
    <p:extLst>
      <p:ext uri="{BB962C8B-B14F-4D97-AF65-F5344CB8AC3E}">
        <p14:creationId xmlns="" xmlns:p14="http://schemas.microsoft.com/office/powerpoint/2010/main" val="6558844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el 18"/>
          <p:cNvSpPr>
            <a:spLocks noGrp="1"/>
          </p:cNvSpPr>
          <p:nvPr>
            <p:ph type="title"/>
          </p:nvPr>
        </p:nvSpPr>
        <p:spPr/>
        <p:txBody>
          <a:bodyPr>
            <a:normAutofit/>
          </a:bodyPr>
          <a:lstStyle/>
          <a:p>
            <a:r>
              <a:rPr lang="de-DE" sz="2400" spc="-150" dirty="0" smtClean="0">
                <a:solidFill>
                  <a:schemeClr val="accent2"/>
                </a:solidFill>
                <a:latin typeface="Arial" pitchFamily="34" charset="0"/>
              </a:rPr>
              <a:t>MEASURES </a:t>
            </a:r>
            <a:r>
              <a:rPr lang="de-DE" sz="2400" spc="-150" dirty="0">
                <a:solidFill>
                  <a:schemeClr val="accent2"/>
                </a:solidFill>
                <a:latin typeface="Arial" pitchFamily="34" charset="0"/>
              </a:rPr>
              <a:t>– </a:t>
            </a:r>
            <a:r>
              <a:rPr lang="de-DE" sz="2400" spc="-150" dirty="0" smtClean="0">
                <a:solidFill>
                  <a:schemeClr val="accent2"/>
                </a:solidFill>
                <a:latin typeface="Arial" pitchFamily="34" charset="0"/>
              </a:rPr>
              <a:t>GREEN LAND – SELBE RIVER</a:t>
            </a:r>
            <a:endParaRPr lang="de-DE" dirty="0"/>
          </a:p>
        </p:txBody>
      </p:sp>
      <p:sp>
        <p:nvSpPr>
          <p:cNvPr id="24" name="Textfeld 1"/>
          <p:cNvSpPr txBox="1">
            <a:spLocks noChangeArrowheads="1"/>
          </p:cNvSpPr>
          <p:nvPr/>
        </p:nvSpPr>
        <p:spPr bwMode="auto">
          <a:xfrm>
            <a:off x="848630" y="1219200"/>
            <a:ext cx="6848485"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171450" indent="-171450" eaLnBrk="0" hangingPunct="0">
              <a:defRPr sz="1200">
                <a:solidFill>
                  <a:schemeClr val="bg1"/>
                </a:solidFill>
                <a:latin typeface="Arial" charset="0"/>
                <a:ea typeface="ＭＳ Ｐゴシック" pitchFamily="34" charset="-128"/>
              </a:defRPr>
            </a:lvl1pPr>
            <a:lvl2pPr marL="742950" indent="-285750" eaLnBrk="0" hangingPunct="0">
              <a:defRPr sz="1200">
                <a:solidFill>
                  <a:schemeClr val="bg1"/>
                </a:solidFill>
                <a:latin typeface="Arial" charset="0"/>
                <a:ea typeface="ＭＳ Ｐゴシック" pitchFamily="34" charset="-128"/>
              </a:defRPr>
            </a:lvl2pPr>
            <a:lvl3pPr marL="1143000" indent="-228600" eaLnBrk="0" hangingPunct="0">
              <a:defRPr sz="1200">
                <a:solidFill>
                  <a:schemeClr val="bg1"/>
                </a:solidFill>
                <a:latin typeface="Arial" charset="0"/>
                <a:ea typeface="ＭＳ Ｐゴシック" pitchFamily="34" charset="-128"/>
              </a:defRPr>
            </a:lvl3pPr>
            <a:lvl4pPr marL="1600200" indent="-228600" eaLnBrk="0" hangingPunct="0">
              <a:defRPr sz="1200">
                <a:solidFill>
                  <a:schemeClr val="bg1"/>
                </a:solidFill>
                <a:latin typeface="Arial" charset="0"/>
                <a:ea typeface="ＭＳ Ｐゴシック" pitchFamily="34" charset="-128"/>
              </a:defRPr>
            </a:lvl4pPr>
            <a:lvl5pPr marL="2057400" indent="-228600" eaLnBrk="0" hangingPunct="0">
              <a:defRPr sz="1200">
                <a:solidFill>
                  <a:schemeClr val="bg1"/>
                </a:solidFill>
                <a:latin typeface="Arial" charset="0"/>
                <a:ea typeface="ＭＳ Ｐゴシック" pitchFamily="34" charset="-128"/>
              </a:defRPr>
            </a:lvl5pPr>
            <a:lvl6pPr marL="2514600" indent="-228600" eaLnBrk="0" fontAlgn="base" hangingPunct="0">
              <a:spcBef>
                <a:spcPct val="0"/>
              </a:spcBef>
              <a:spcAft>
                <a:spcPct val="0"/>
              </a:spcAft>
              <a:defRPr sz="1200">
                <a:solidFill>
                  <a:schemeClr val="bg1"/>
                </a:solidFill>
                <a:latin typeface="Arial" charset="0"/>
                <a:ea typeface="ＭＳ Ｐゴシック" pitchFamily="34" charset="-128"/>
              </a:defRPr>
            </a:lvl6pPr>
            <a:lvl7pPr marL="2971800" indent="-228600" eaLnBrk="0" fontAlgn="base" hangingPunct="0">
              <a:spcBef>
                <a:spcPct val="0"/>
              </a:spcBef>
              <a:spcAft>
                <a:spcPct val="0"/>
              </a:spcAft>
              <a:defRPr sz="1200">
                <a:solidFill>
                  <a:schemeClr val="bg1"/>
                </a:solidFill>
                <a:latin typeface="Arial" charset="0"/>
                <a:ea typeface="ＭＳ Ｐゴシック" pitchFamily="34" charset="-128"/>
              </a:defRPr>
            </a:lvl7pPr>
            <a:lvl8pPr marL="3429000" indent="-228600" eaLnBrk="0" fontAlgn="base" hangingPunct="0">
              <a:spcBef>
                <a:spcPct val="0"/>
              </a:spcBef>
              <a:spcAft>
                <a:spcPct val="0"/>
              </a:spcAft>
              <a:defRPr sz="1200">
                <a:solidFill>
                  <a:schemeClr val="bg1"/>
                </a:solidFill>
                <a:latin typeface="Arial" charset="0"/>
                <a:ea typeface="ＭＳ Ｐゴシック" pitchFamily="34" charset="-128"/>
              </a:defRPr>
            </a:lvl8pPr>
            <a:lvl9pPr marL="3886200" indent="-228600" eaLnBrk="0" fontAlgn="base" hangingPunct="0">
              <a:spcBef>
                <a:spcPct val="0"/>
              </a:spcBef>
              <a:spcAft>
                <a:spcPct val="0"/>
              </a:spcAft>
              <a:defRPr sz="1200">
                <a:solidFill>
                  <a:schemeClr val="bg1"/>
                </a:solidFill>
                <a:latin typeface="Arial" charset="0"/>
                <a:ea typeface="ＭＳ Ｐゴシック" pitchFamily="34" charset="-128"/>
              </a:defRPr>
            </a:lvl9pPr>
          </a:lstStyle>
          <a:p>
            <a:pPr marL="0" indent="0" eaLnBrk="1" hangingPunct="1">
              <a:buClr>
                <a:schemeClr val="bg1"/>
              </a:buClr>
              <a:buSzPct val="120000"/>
            </a:pPr>
            <a:r>
              <a:rPr lang="de-DE" sz="1400" b="1" dirty="0">
                <a:solidFill>
                  <a:schemeClr val="accent2"/>
                </a:solidFill>
              </a:rPr>
              <a:t>Multi </a:t>
            </a:r>
            <a:r>
              <a:rPr lang="de-DE" sz="1400" b="1" dirty="0" err="1">
                <a:solidFill>
                  <a:schemeClr val="accent2"/>
                </a:solidFill>
              </a:rPr>
              <a:t>functional</a:t>
            </a:r>
            <a:r>
              <a:rPr lang="de-DE" sz="1400" b="1" dirty="0">
                <a:solidFill>
                  <a:schemeClr val="accent2"/>
                </a:solidFill>
              </a:rPr>
              <a:t> </a:t>
            </a:r>
            <a:r>
              <a:rPr lang="de-DE" sz="1400" b="1" dirty="0" err="1">
                <a:solidFill>
                  <a:schemeClr val="accent2"/>
                </a:solidFill>
              </a:rPr>
              <a:t>and</a:t>
            </a:r>
            <a:r>
              <a:rPr lang="de-DE" sz="1400" b="1" dirty="0">
                <a:solidFill>
                  <a:schemeClr val="accent2"/>
                </a:solidFill>
              </a:rPr>
              <a:t> </a:t>
            </a:r>
            <a:r>
              <a:rPr lang="de-DE" sz="1400" b="1" dirty="0" err="1">
                <a:solidFill>
                  <a:schemeClr val="accent2"/>
                </a:solidFill>
              </a:rPr>
              <a:t>long</a:t>
            </a:r>
            <a:r>
              <a:rPr lang="de-DE" sz="1400" b="1" dirty="0">
                <a:solidFill>
                  <a:schemeClr val="accent2"/>
                </a:solidFill>
              </a:rPr>
              <a:t> </a:t>
            </a:r>
            <a:r>
              <a:rPr lang="de-DE" sz="1400" b="1" dirty="0" err="1">
                <a:solidFill>
                  <a:schemeClr val="accent2"/>
                </a:solidFill>
              </a:rPr>
              <a:t>term</a:t>
            </a:r>
            <a:r>
              <a:rPr lang="de-DE" sz="1400" b="1" dirty="0">
                <a:solidFill>
                  <a:schemeClr val="accent2"/>
                </a:solidFill>
              </a:rPr>
              <a:t> </a:t>
            </a:r>
            <a:r>
              <a:rPr lang="de-DE" sz="1400" b="1" dirty="0" err="1">
                <a:solidFill>
                  <a:schemeClr val="accent2"/>
                </a:solidFill>
              </a:rPr>
              <a:t>water</a:t>
            </a:r>
            <a:r>
              <a:rPr lang="de-DE" sz="1400" b="1" dirty="0">
                <a:solidFill>
                  <a:schemeClr val="accent2"/>
                </a:solidFill>
              </a:rPr>
              <a:t> </a:t>
            </a:r>
            <a:r>
              <a:rPr lang="de-DE" sz="1400" b="1" dirty="0" err="1">
                <a:solidFill>
                  <a:schemeClr val="accent2"/>
                </a:solidFill>
              </a:rPr>
              <a:t>management</a:t>
            </a:r>
            <a:r>
              <a:rPr lang="de-DE" sz="1400" b="1" dirty="0">
                <a:solidFill>
                  <a:schemeClr val="accent2"/>
                </a:solidFill>
              </a:rPr>
              <a:t> </a:t>
            </a:r>
            <a:r>
              <a:rPr lang="de-DE" sz="1400" b="1" dirty="0" err="1">
                <a:solidFill>
                  <a:schemeClr val="accent2"/>
                </a:solidFill>
              </a:rPr>
              <a:t>solution</a:t>
            </a:r>
            <a:endParaRPr lang="de-DE" sz="1400" b="1" dirty="0">
              <a:solidFill>
                <a:schemeClr val="accent2"/>
              </a:solidFill>
            </a:endParaRPr>
          </a:p>
        </p:txBody>
      </p:sp>
      <p:sp>
        <p:nvSpPr>
          <p:cNvPr id="23" name="Textfeld 1"/>
          <p:cNvSpPr txBox="1">
            <a:spLocks noChangeArrowheads="1"/>
          </p:cNvSpPr>
          <p:nvPr/>
        </p:nvSpPr>
        <p:spPr bwMode="auto">
          <a:xfrm>
            <a:off x="685800" y="2407797"/>
            <a:ext cx="2699548"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171450" indent="-171450" eaLnBrk="0" hangingPunct="0">
              <a:defRPr sz="1200">
                <a:solidFill>
                  <a:schemeClr val="bg1"/>
                </a:solidFill>
                <a:latin typeface="Arial" charset="0"/>
                <a:ea typeface="ＭＳ Ｐゴシック" pitchFamily="34" charset="-128"/>
              </a:defRPr>
            </a:lvl1pPr>
            <a:lvl2pPr marL="742950" indent="-285750" eaLnBrk="0" hangingPunct="0">
              <a:defRPr sz="1200">
                <a:solidFill>
                  <a:schemeClr val="bg1"/>
                </a:solidFill>
                <a:latin typeface="Arial" charset="0"/>
                <a:ea typeface="ＭＳ Ｐゴシック" pitchFamily="34" charset="-128"/>
              </a:defRPr>
            </a:lvl2pPr>
            <a:lvl3pPr marL="1143000" indent="-228600" eaLnBrk="0" hangingPunct="0">
              <a:defRPr sz="1200">
                <a:solidFill>
                  <a:schemeClr val="bg1"/>
                </a:solidFill>
                <a:latin typeface="Arial" charset="0"/>
                <a:ea typeface="ＭＳ Ｐゴシック" pitchFamily="34" charset="-128"/>
              </a:defRPr>
            </a:lvl3pPr>
            <a:lvl4pPr marL="1600200" indent="-228600" eaLnBrk="0" hangingPunct="0">
              <a:defRPr sz="1200">
                <a:solidFill>
                  <a:schemeClr val="bg1"/>
                </a:solidFill>
                <a:latin typeface="Arial" charset="0"/>
                <a:ea typeface="ＭＳ Ｐゴシック" pitchFamily="34" charset="-128"/>
              </a:defRPr>
            </a:lvl4pPr>
            <a:lvl5pPr marL="2057400" indent="-228600" eaLnBrk="0" hangingPunct="0">
              <a:defRPr sz="1200">
                <a:solidFill>
                  <a:schemeClr val="bg1"/>
                </a:solidFill>
                <a:latin typeface="Arial" charset="0"/>
                <a:ea typeface="ＭＳ Ｐゴシック" pitchFamily="34" charset="-128"/>
              </a:defRPr>
            </a:lvl5pPr>
            <a:lvl6pPr marL="2514600" indent="-228600" eaLnBrk="0" fontAlgn="base" hangingPunct="0">
              <a:spcBef>
                <a:spcPct val="0"/>
              </a:spcBef>
              <a:spcAft>
                <a:spcPct val="0"/>
              </a:spcAft>
              <a:defRPr sz="1200">
                <a:solidFill>
                  <a:schemeClr val="bg1"/>
                </a:solidFill>
                <a:latin typeface="Arial" charset="0"/>
                <a:ea typeface="ＭＳ Ｐゴシック" pitchFamily="34" charset="-128"/>
              </a:defRPr>
            </a:lvl6pPr>
            <a:lvl7pPr marL="2971800" indent="-228600" eaLnBrk="0" fontAlgn="base" hangingPunct="0">
              <a:spcBef>
                <a:spcPct val="0"/>
              </a:spcBef>
              <a:spcAft>
                <a:spcPct val="0"/>
              </a:spcAft>
              <a:defRPr sz="1200">
                <a:solidFill>
                  <a:schemeClr val="bg1"/>
                </a:solidFill>
                <a:latin typeface="Arial" charset="0"/>
                <a:ea typeface="ＭＳ Ｐゴシック" pitchFamily="34" charset="-128"/>
              </a:defRPr>
            </a:lvl7pPr>
            <a:lvl8pPr marL="3429000" indent="-228600" eaLnBrk="0" fontAlgn="base" hangingPunct="0">
              <a:spcBef>
                <a:spcPct val="0"/>
              </a:spcBef>
              <a:spcAft>
                <a:spcPct val="0"/>
              </a:spcAft>
              <a:defRPr sz="1200">
                <a:solidFill>
                  <a:schemeClr val="bg1"/>
                </a:solidFill>
                <a:latin typeface="Arial" charset="0"/>
                <a:ea typeface="ＭＳ Ｐゴシック" pitchFamily="34" charset="-128"/>
              </a:defRPr>
            </a:lvl8pPr>
            <a:lvl9pPr marL="3886200" indent="-228600" eaLnBrk="0" fontAlgn="base" hangingPunct="0">
              <a:spcBef>
                <a:spcPct val="0"/>
              </a:spcBef>
              <a:spcAft>
                <a:spcPct val="0"/>
              </a:spcAft>
              <a:defRPr sz="1200">
                <a:solidFill>
                  <a:schemeClr val="bg1"/>
                </a:solidFill>
                <a:latin typeface="Arial" charset="0"/>
                <a:ea typeface="ＭＳ Ｐゴシック" pitchFamily="34" charset="-128"/>
              </a:defRPr>
            </a:lvl9pPr>
          </a:lstStyle>
          <a:p>
            <a:pPr marL="0" indent="0" algn="ctr" eaLnBrk="1" hangingPunct="1">
              <a:buClr>
                <a:schemeClr val="bg1"/>
              </a:buClr>
              <a:buSzPct val="120000"/>
            </a:pPr>
            <a:r>
              <a:rPr lang="en-US" sz="1600" b="1" dirty="0"/>
              <a:t>Collection by green roofs</a:t>
            </a:r>
          </a:p>
        </p:txBody>
      </p:sp>
      <p:pic>
        <p:nvPicPr>
          <p:cNvPr id="33794" name="Picture 2" descr="X:\04 Projekte\Mongolei\2371-2031_UB-FS-GW-P\08_Dateneingang\11-11-21_TRIGIS_Film\02.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54943" y="1579705"/>
            <a:ext cx="7820593" cy="4398302"/>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extfeld 1"/>
          <p:cNvSpPr txBox="1">
            <a:spLocks noChangeArrowheads="1"/>
          </p:cNvSpPr>
          <p:nvPr/>
        </p:nvSpPr>
        <p:spPr bwMode="auto">
          <a:xfrm>
            <a:off x="854943" y="6080205"/>
            <a:ext cx="4951121"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171450" indent="-171450" eaLnBrk="0" hangingPunct="0">
              <a:defRPr sz="1200">
                <a:solidFill>
                  <a:schemeClr val="bg1"/>
                </a:solidFill>
                <a:latin typeface="Arial" charset="0"/>
                <a:ea typeface="ＭＳ Ｐゴシック" pitchFamily="34" charset="-128"/>
              </a:defRPr>
            </a:lvl1pPr>
            <a:lvl2pPr marL="742950" indent="-285750" eaLnBrk="0" hangingPunct="0">
              <a:defRPr sz="1200">
                <a:solidFill>
                  <a:schemeClr val="bg1"/>
                </a:solidFill>
                <a:latin typeface="Arial" charset="0"/>
                <a:ea typeface="ＭＳ Ｐゴシック" pitchFamily="34" charset="-128"/>
              </a:defRPr>
            </a:lvl2pPr>
            <a:lvl3pPr marL="1143000" indent="-228600" eaLnBrk="0" hangingPunct="0">
              <a:defRPr sz="1200">
                <a:solidFill>
                  <a:schemeClr val="bg1"/>
                </a:solidFill>
                <a:latin typeface="Arial" charset="0"/>
                <a:ea typeface="ＭＳ Ｐゴシック" pitchFamily="34" charset="-128"/>
              </a:defRPr>
            </a:lvl3pPr>
            <a:lvl4pPr marL="1600200" indent="-228600" eaLnBrk="0" hangingPunct="0">
              <a:defRPr sz="1200">
                <a:solidFill>
                  <a:schemeClr val="bg1"/>
                </a:solidFill>
                <a:latin typeface="Arial" charset="0"/>
                <a:ea typeface="ＭＳ Ｐゴシック" pitchFamily="34" charset="-128"/>
              </a:defRPr>
            </a:lvl4pPr>
            <a:lvl5pPr marL="2057400" indent="-228600" eaLnBrk="0" hangingPunct="0">
              <a:defRPr sz="1200">
                <a:solidFill>
                  <a:schemeClr val="bg1"/>
                </a:solidFill>
                <a:latin typeface="Arial" charset="0"/>
                <a:ea typeface="ＭＳ Ｐゴシック" pitchFamily="34" charset="-128"/>
              </a:defRPr>
            </a:lvl5pPr>
            <a:lvl6pPr marL="2514600" indent="-228600" eaLnBrk="0" fontAlgn="base" hangingPunct="0">
              <a:spcBef>
                <a:spcPct val="0"/>
              </a:spcBef>
              <a:spcAft>
                <a:spcPct val="0"/>
              </a:spcAft>
              <a:defRPr sz="1200">
                <a:solidFill>
                  <a:schemeClr val="bg1"/>
                </a:solidFill>
                <a:latin typeface="Arial" charset="0"/>
                <a:ea typeface="ＭＳ Ｐゴシック" pitchFamily="34" charset="-128"/>
              </a:defRPr>
            </a:lvl6pPr>
            <a:lvl7pPr marL="2971800" indent="-228600" eaLnBrk="0" fontAlgn="base" hangingPunct="0">
              <a:spcBef>
                <a:spcPct val="0"/>
              </a:spcBef>
              <a:spcAft>
                <a:spcPct val="0"/>
              </a:spcAft>
              <a:defRPr sz="1200">
                <a:solidFill>
                  <a:schemeClr val="bg1"/>
                </a:solidFill>
                <a:latin typeface="Arial" charset="0"/>
                <a:ea typeface="ＭＳ Ｐゴシック" pitchFamily="34" charset="-128"/>
              </a:defRPr>
            </a:lvl7pPr>
            <a:lvl8pPr marL="3429000" indent="-228600" eaLnBrk="0" fontAlgn="base" hangingPunct="0">
              <a:spcBef>
                <a:spcPct val="0"/>
              </a:spcBef>
              <a:spcAft>
                <a:spcPct val="0"/>
              </a:spcAft>
              <a:defRPr sz="1200">
                <a:solidFill>
                  <a:schemeClr val="bg1"/>
                </a:solidFill>
                <a:latin typeface="Arial" charset="0"/>
                <a:ea typeface="ＭＳ Ｐゴシック" pitchFamily="34" charset="-128"/>
              </a:defRPr>
            </a:lvl8pPr>
            <a:lvl9pPr marL="3886200" indent="-228600" eaLnBrk="0" fontAlgn="base" hangingPunct="0">
              <a:spcBef>
                <a:spcPct val="0"/>
              </a:spcBef>
              <a:spcAft>
                <a:spcPct val="0"/>
              </a:spcAft>
              <a:defRPr sz="1200">
                <a:solidFill>
                  <a:schemeClr val="bg1"/>
                </a:solidFill>
                <a:latin typeface="Arial" charset="0"/>
                <a:ea typeface="ＭＳ Ｐゴシック" pitchFamily="34" charset="-128"/>
              </a:defRPr>
            </a:lvl9pPr>
          </a:lstStyle>
          <a:p>
            <a:pPr marL="0" indent="0" eaLnBrk="1" hangingPunct="1">
              <a:buClr>
                <a:schemeClr val="bg1"/>
              </a:buClr>
              <a:buSzPct val="120000"/>
            </a:pPr>
            <a:r>
              <a:rPr lang="de-DE" sz="1400" b="1" dirty="0" err="1" smtClean="0">
                <a:solidFill>
                  <a:schemeClr val="accent2"/>
                </a:solidFill>
              </a:rPr>
              <a:t>Flood</a:t>
            </a:r>
            <a:r>
              <a:rPr lang="de-DE" sz="1400" b="1" dirty="0" smtClean="0">
                <a:solidFill>
                  <a:schemeClr val="accent2"/>
                </a:solidFill>
              </a:rPr>
              <a:t> Retention </a:t>
            </a:r>
            <a:r>
              <a:rPr lang="de-DE" sz="1400" b="1" dirty="0" err="1" smtClean="0">
                <a:solidFill>
                  <a:schemeClr val="accent2"/>
                </a:solidFill>
              </a:rPr>
              <a:t>basin</a:t>
            </a:r>
            <a:r>
              <a:rPr lang="de-DE" sz="1400" b="1" dirty="0" smtClean="0">
                <a:solidFill>
                  <a:schemeClr val="accent2"/>
                </a:solidFill>
              </a:rPr>
              <a:t>: 	1.2 </a:t>
            </a:r>
            <a:r>
              <a:rPr lang="de-DE" sz="1400" b="1" dirty="0" err="1" smtClean="0">
                <a:solidFill>
                  <a:schemeClr val="accent2"/>
                </a:solidFill>
              </a:rPr>
              <a:t>Mio</a:t>
            </a:r>
            <a:r>
              <a:rPr lang="de-DE" sz="1400" b="1" dirty="0" smtClean="0">
                <a:solidFill>
                  <a:schemeClr val="accent2"/>
                </a:solidFill>
              </a:rPr>
              <a:t> m³</a:t>
            </a:r>
          </a:p>
          <a:p>
            <a:pPr marL="0" indent="0" eaLnBrk="1" hangingPunct="1">
              <a:buClr>
                <a:schemeClr val="bg1"/>
              </a:buClr>
              <a:buSzPct val="120000"/>
            </a:pPr>
            <a:r>
              <a:rPr lang="de-DE" sz="1400" b="1" dirty="0" smtClean="0">
                <a:solidFill>
                  <a:schemeClr val="accent2"/>
                </a:solidFill>
              </a:rPr>
              <a:t>Implementation time: 	5 </a:t>
            </a:r>
            <a:r>
              <a:rPr lang="de-DE" sz="1400" b="1" dirty="0" err="1" smtClean="0">
                <a:solidFill>
                  <a:schemeClr val="accent2"/>
                </a:solidFill>
              </a:rPr>
              <a:t>years</a:t>
            </a:r>
            <a:endParaRPr lang="de-DE" sz="1400" b="1" dirty="0" smtClean="0">
              <a:solidFill>
                <a:schemeClr val="accent2"/>
              </a:solidFill>
            </a:endParaRPr>
          </a:p>
          <a:p>
            <a:pPr marL="0" indent="0" eaLnBrk="1" hangingPunct="1">
              <a:buClr>
                <a:schemeClr val="bg1"/>
              </a:buClr>
              <a:buSzPct val="120000"/>
            </a:pPr>
            <a:r>
              <a:rPr lang="de-DE" sz="1400" b="1" dirty="0" err="1" smtClean="0">
                <a:solidFill>
                  <a:schemeClr val="accent2"/>
                </a:solidFill>
              </a:rPr>
              <a:t>Appr</a:t>
            </a:r>
            <a:r>
              <a:rPr lang="de-DE" sz="1400" b="1" dirty="0" smtClean="0">
                <a:solidFill>
                  <a:schemeClr val="accent2"/>
                </a:solidFill>
              </a:rPr>
              <a:t>. Investment </a:t>
            </a:r>
            <a:r>
              <a:rPr lang="de-DE" sz="1400" b="1" dirty="0" err="1" smtClean="0">
                <a:solidFill>
                  <a:schemeClr val="accent2"/>
                </a:solidFill>
              </a:rPr>
              <a:t>costs</a:t>
            </a:r>
            <a:r>
              <a:rPr lang="de-DE" sz="1400" b="1" dirty="0" smtClean="0">
                <a:solidFill>
                  <a:schemeClr val="accent2"/>
                </a:solidFill>
              </a:rPr>
              <a:t>:	60 </a:t>
            </a:r>
            <a:r>
              <a:rPr lang="de-DE" sz="1400" b="1" dirty="0" err="1" smtClean="0">
                <a:solidFill>
                  <a:schemeClr val="accent2"/>
                </a:solidFill>
              </a:rPr>
              <a:t>to</a:t>
            </a:r>
            <a:r>
              <a:rPr lang="de-DE" sz="1400" b="1" dirty="0" smtClean="0">
                <a:solidFill>
                  <a:schemeClr val="accent2"/>
                </a:solidFill>
              </a:rPr>
              <a:t> 80 </a:t>
            </a:r>
            <a:r>
              <a:rPr lang="de-DE" sz="1400" b="1" dirty="0" err="1" smtClean="0">
                <a:solidFill>
                  <a:schemeClr val="accent2"/>
                </a:solidFill>
              </a:rPr>
              <a:t>Mio</a:t>
            </a:r>
            <a:r>
              <a:rPr lang="de-DE" sz="1400" b="1" dirty="0" smtClean="0">
                <a:solidFill>
                  <a:schemeClr val="accent2"/>
                </a:solidFill>
              </a:rPr>
              <a:t> USD</a:t>
            </a:r>
            <a:endParaRPr lang="de-DE" sz="1400" b="1" dirty="0">
              <a:solidFill>
                <a:schemeClr val="accent2"/>
              </a:solidFill>
            </a:endParaRPr>
          </a:p>
        </p:txBody>
      </p:sp>
    </p:spTree>
    <p:extLst>
      <p:ext uri="{BB962C8B-B14F-4D97-AF65-F5344CB8AC3E}">
        <p14:creationId xmlns="" xmlns:p14="http://schemas.microsoft.com/office/powerpoint/2010/main" val="22041849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89992" y="1101655"/>
            <a:ext cx="2524848" cy="5532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9" name="Titel 18"/>
          <p:cNvSpPr>
            <a:spLocks noGrp="1"/>
          </p:cNvSpPr>
          <p:nvPr>
            <p:ph type="title"/>
          </p:nvPr>
        </p:nvSpPr>
        <p:spPr>
          <a:xfrm>
            <a:off x="457200" y="274638"/>
            <a:ext cx="8229600" cy="792162"/>
          </a:xfrm>
        </p:spPr>
        <p:txBody>
          <a:bodyPr>
            <a:normAutofit/>
          </a:bodyPr>
          <a:lstStyle/>
          <a:p>
            <a:r>
              <a:rPr lang="de-DE" sz="2400" spc="-150" dirty="0" smtClean="0">
                <a:solidFill>
                  <a:schemeClr val="accent2"/>
                </a:solidFill>
                <a:latin typeface="Arial" pitchFamily="34" charset="0"/>
              </a:rPr>
              <a:t>MEASURES </a:t>
            </a:r>
            <a:r>
              <a:rPr lang="de-DE" sz="2400" spc="-150" dirty="0">
                <a:solidFill>
                  <a:schemeClr val="accent2"/>
                </a:solidFill>
                <a:latin typeface="Arial" pitchFamily="34" charset="0"/>
              </a:rPr>
              <a:t>– GREEN LAND – SELBE </a:t>
            </a:r>
            <a:r>
              <a:rPr lang="de-DE" sz="2400" spc="-150" dirty="0" smtClean="0">
                <a:solidFill>
                  <a:schemeClr val="accent2"/>
                </a:solidFill>
                <a:latin typeface="Arial" pitchFamily="34" charset="0"/>
              </a:rPr>
              <a:t>RIVER</a:t>
            </a:r>
            <a:endParaRPr lang="de-DE" dirty="0"/>
          </a:p>
        </p:txBody>
      </p:sp>
      <p:sp>
        <p:nvSpPr>
          <p:cNvPr id="30" name="Textfeld 1"/>
          <p:cNvSpPr txBox="1">
            <a:spLocks noChangeArrowheads="1"/>
          </p:cNvSpPr>
          <p:nvPr/>
        </p:nvSpPr>
        <p:spPr bwMode="auto">
          <a:xfrm>
            <a:off x="4254388" y="5832246"/>
            <a:ext cx="4284476"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171450" indent="-171450" eaLnBrk="0" hangingPunct="0">
              <a:defRPr sz="1200">
                <a:solidFill>
                  <a:schemeClr val="bg1"/>
                </a:solidFill>
                <a:latin typeface="Arial" charset="0"/>
                <a:ea typeface="ＭＳ Ｐゴシック" pitchFamily="34" charset="-128"/>
              </a:defRPr>
            </a:lvl1pPr>
            <a:lvl2pPr marL="742950" indent="-285750" eaLnBrk="0" hangingPunct="0">
              <a:defRPr sz="1200">
                <a:solidFill>
                  <a:schemeClr val="bg1"/>
                </a:solidFill>
                <a:latin typeface="Arial" charset="0"/>
                <a:ea typeface="ＭＳ Ｐゴシック" pitchFamily="34" charset="-128"/>
              </a:defRPr>
            </a:lvl2pPr>
            <a:lvl3pPr marL="1143000" indent="-228600" eaLnBrk="0" hangingPunct="0">
              <a:defRPr sz="1200">
                <a:solidFill>
                  <a:schemeClr val="bg1"/>
                </a:solidFill>
                <a:latin typeface="Arial" charset="0"/>
                <a:ea typeface="ＭＳ Ｐゴシック" pitchFamily="34" charset="-128"/>
              </a:defRPr>
            </a:lvl3pPr>
            <a:lvl4pPr marL="1600200" indent="-228600" eaLnBrk="0" hangingPunct="0">
              <a:defRPr sz="1200">
                <a:solidFill>
                  <a:schemeClr val="bg1"/>
                </a:solidFill>
                <a:latin typeface="Arial" charset="0"/>
                <a:ea typeface="ＭＳ Ｐゴシック" pitchFamily="34" charset="-128"/>
              </a:defRPr>
            </a:lvl4pPr>
            <a:lvl5pPr marL="2057400" indent="-228600" eaLnBrk="0" hangingPunct="0">
              <a:defRPr sz="1200">
                <a:solidFill>
                  <a:schemeClr val="bg1"/>
                </a:solidFill>
                <a:latin typeface="Arial" charset="0"/>
                <a:ea typeface="ＭＳ Ｐゴシック" pitchFamily="34" charset="-128"/>
              </a:defRPr>
            </a:lvl5pPr>
            <a:lvl6pPr marL="2514600" indent="-228600" eaLnBrk="0" fontAlgn="base" hangingPunct="0">
              <a:spcBef>
                <a:spcPct val="0"/>
              </a:spcBef>
              <a:spcAft>
                <a:spcPct val="0"/>
              </a:spcAft>
              <a:defRPr sz="1200">
                <a:solidFill>
                  <a:schemeClr val="bg1"/>
                </a:solidFill>
                <a:latin typeface="Arial" charset="0"/>
                <a:ea typeface="ＭＳ Ｐゴシック" pitchFamily="34" charset="-128"/>
              </a:defRPr>
            </a:lvl6pPr>
            <a:lvl7pPr marL="2971800" indent="-228600" eaLnBrk="0" fontAlgn="base" hangingPunct="0">
              <a:spcBef>
                <a:spcPct val="0"/>
              </a:spcBef>
              <a:spcAft>
                <a:spcPct val="0"/>
              </a:spcAft>
              <a:defRPr sz="1200">
                <a:solidFill>
                  <a:schemeClr val="bg1"/>
                </a:solidFill>
                <a:latin typeface="Arial" charset="0"/>
                <a:ea typeface="ＭＳ Ｐゴシック" pitchFamily="34" charset="-128"/>
              </a:defRPr>
            </a:lvl7pPr>
            <a:lvl8pPr marL="3429000" indent="-228600" eaLnBrk="0" fontAlgn="base" hangingPunct="0">
              <a:spcBef>
                <a:spcPct val="0"/>
              </a:spcBef>
              <a:spcAft>
                <a:spcPct val="0"/>
              </a:spcAft>
              <a:defRPr sz="1200">
                <a:solidFill>
                  <a:schemeClr val="bg1"/>
                </a:solidFill>
                <a:latin typeface="Arial" charset="0"/>
                <a:ea typeface="ＭＳ Ｐゴシック" pitchFamily="34" charset="-128"/>
              </a:defRPr>
            </a:lvl8pPr>
            <a:lvl9pPr marL="3886200" indent="-228600" eaLnBrk="0" fontAlgn="base" hangingPunct="0">
              <a:spcBef>
                <a:spcPct val="0"/>
              </a:spcBef>
              <a:spcAft>
                <a:spcPct val="0"/>
              </a:spcAft>
              <a:defRPr sz="1200">
                <a:solidFill>
                  <a:schemeClr val="bg1"/>
                </a:solidFill>
                <a:latin typeface="Arial" charset="0"/>
                <a:ea typeface="ＭＳ Ｐゴシック" pitchFamily="34" charset="-128"/>
              </a:defRPr>
            </a:lvl9pPr>
          </a:lstStyle>
          <a:p>
            <a:pPr marL="0" indent="0" eaLnBrk="1" hangingPunct="1">
              <a:buClr>
                <a:schemeClr val="bg1"/>
              </a:buClr>
              <a:buSzPct val="120000"/>
            </a:pPr>
            <a:r>
              <a:rPr lang="de-DE" sz="1400" b="1" dirty="0" smtClean="0">
                <a:solidFill>
                  <a:schemeClr val="accent2"/>
                </a:solidFill>
              </a:rPr>
              <a:t>8. </a:t>
            </a:r>
            <a:r>
              <a:rPr lang="de-DE" sz="1400" b="1" dirty="0" err="1" smtClean="0">
                <a:solidFill>
                  <a:schemeClr val="accent2"/>
                </a:solidFill>
              </a:rPr>
              <a:t>It</a:t>
            </a:r>
            <a:r>
              <a:rPr lang="de-DE" sz="1400" b="1" dirty="0" smtClean="0">
                <a:solidFill>
                  <a:schemeClr val="accent2"/>
                </a:solidFill>
              </a:rPr>
              <a:t> </a:t>
            </a:r>
            <a:r>
              <a:rPr lang="de-DE" sz="1400" b="1" dirty="0">
                <a:solidFill>
                  <a:schemeClr val="accent2"/>
                </a:solidFill>
              </a:rPr>
              <a:t>will form a </a:t>
            </a:r>
            <a:r>
              <a:rPr lang="de-DE" sz="1400" b="1" dirty="0" err="1">
                <a:solidFill>
                  <a:schemeClr val="accent2"/>
                </a:solidFill>
              </a:rPr>
              <a:t>local</a:t>
            </a:r>
            <a:r>
              <a:rPr lang="de-DE" sz="1400" b="1" dirty="0">
                <a:solidFill>
                  <a:schemeClr val="accent2"/>
                </a:solidFill>
              </a:rPr>
              <a:t> </a:t>
            </a:r>
            <a:r>
              <a:rPr lang="de-DE" sz="1400" b="1" dirty="0" err="1">
                <a:solidFill>
                  <a:schemeClr val="accent2"/>
                </a:solidFill>
              </a:rPr>
              <a:t>recreation</a:t>
            </a:r>
            <a:r>
              <a:rPr lang="de-DE" sz="1400" b="1" dirty="0">
                <a:solidFill>
                  <a:schemeClr val="accent2"/>
                </a:solidFill>
              </a:rPr>
              <a:t> </a:t>
            </a:r>
            <a:r>
              <a:rPr lang="de-DE" sz="1400" b="1" dirty="0" err="1">
                <a:solidFill>
                  <a:schemeClr val="accent2"/>
                </a:solidFill>
              </a:rPr>
              <a:t>area</a:t>
            </a:r>
            <a:r>
              <a:rPr lang="de-DE" sz="1400" b="1" dirty="0">
                <a:solidFill>
                  <a:schemeClr val="accent2"/>
                </a:solidFill>
              </a:rPr>
              <a:t> </a:t>
            </a:r>
            <a:r>
              <a:rPr lang="de-DE" sz="1400" b="1" dirty="0" err="1">
                <a:solidFill>
                  <a:schemeClr val="accent2"/>
                </a:solidFill>
              </a:rPr>
              <a:t>for</a:t>
            </a:r>
            <a:r>
              <a:rPr lang="de-DE" sz="1400" b="1" dirty="0">
                <a:solidFill>
                  <a:schemeClr val="accent2"/>
                </a:solidFill>
              </a:rPr>
              <a:t> </a:t>
            </a:r>
            <a:r>
              <a:rPr lang="de-DE" sz="1400" b="1" dirty="0" err="1">
                <a:solidFill>
                  <a:schemeClr val="accent2"/>
                </a:solidFill>
              </a:rPr>
              <a:t>families</a:t>
            </a:r>
            <a:r>
              <a:rPr lang="de-DE" sz="1400" b="1" dirty="0">
                <a:solidFill>
                  <a:schemeClr val="accent2"/>
                </a:solidFill>
              </a:rPr>
              <a:t>!</a:t>
            </a:r>
          </a:p>
        </p:txBody>
      </p:sp>
      <p:sp>
        <p:nvSpPr>
          <p:cNvPr id="34" name="Textfeld 1"/>
          <p:cNvSpPr txBox="1">
            <a:spLocks noChangeArrowheads="1"/>
          </p:cNvSpPr>
          <p:nvPr/>
        </p:nvSpPr>
        <p:spPr bwMode="auto">
          <a:xfrm>
            <a:off x="4254388" y="5509848"/>
            <a:ext cx="4284476"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171450" indent="-171450" eaLnBrk="0" hangingPunct="0">
              <a:defRPr sz="1200">
                <a:solidFill>
                  <a:schemeClr val="bg1"/>
                </a:solidFill>
                <a:latin typeface="Arial" charset="0"/>
                <a:ea typeface="ＭＳ Ｐゴシック" pitchFamily="34" charset="-128"/>
              </a:defRPr>
            </a:lvl1pPr>
            <a:lvl2pPr marL="742950" indent="-285750" eaLnBrk="0" hangingPunct="0">
              <a:defRPr sz="1200">
                <a:solidFill>
                  <a:schemeClr val="bg1"/>
                </a:solidFill>
                <a:latin typeface="Arial" charset="0"/>
                <a:ea typeface="ＭＳ Ｐゴシック" pitchFamily="34" charset="-128"/>
              </a:defRPr>
            </a:lvl2pPr>
            <a:lvl3pPr marL="1143000" indent="-228600" eaLnBrk="0" hangingPunct="0">
              <a:defRPr sz="1200">
                <a:solidFill>
                  <a:schemeClr val="bg1"/>
                </a:solidFill>
                <a:latin typeface="Arial" charset="0"/>
                <a:ea typeface="ＭＳ Ｐゴシック" pitchFamily="34" charset="-128"/>
              </a:defRPr>
            </a:lvl3pPr>
            <a:lvl4pPr marL="1600200" indent="-228600" eaLnBrk="0" hangingPunct="0">
              <a:defRPr sz="1200">
                <a:solidFill>
                  <a:schemeClr val="bg1"/>
                </a:solidFill>
                <a:latin typeface="Arial" charset="0"/>
                <a:ea typeface="ＭＳ Ｐゴシック" pitchFamily="34" charset="-128"/>
              </a:defRPr>
            </a:lvl4pPr>
            <a:lvl5pPr marL="2057400" indent="-228600" eaLnBrk="0" hangingPunct="0">
              <a:defRPr sz="1200">
                <a:solidFill>
                  <a:schemeClr val="bg1"/>
                </a:solidFill>
                <a:latin typeface="Arial" charset="0"/>
                <a:ea typeface="ＭＳ Ｐゴシック" pitchFamily="34" charset="-128"/>
              </a:defRPr>
            </a:lvl5pPr>
            <a:lvl6pPr marL="2514600" indent="-228600" eaLnBrk="0" fontAlgn="base" hangingPunct="0">
              <a:spcBef>
                <a:spcPct val="0"/>
              </a:spcBef>
              <a:spcAft>
                <a:spcPct val="0"/>
              </a:spcAft>
              <a:defRPr sz="1200">
                <a:solidFill>
                  <a:schemeClr val="bg1"/>
                </a:solidFill>
                <a:latin typeface="Arial" charset="0"/>
                <a:ea typeface="ＭＳ Ｐゴシック" pitchFamily="34" charset="-128"/>
              </a:defRPr>
            </a:lvl6pPr>
            <a:lvl7pPr marL="2971800" indent="-228600" eaLnBrk="0" fontAlgn="base" hangingPunct="0">
              <a:spcBef>
                <a:spcPct val="0"/>
              </a:spcBef>
              <a:spcAft>
                <a:spcPct val="0"/>
              </a:spcAft>
              <a:defRPr sz="1200">
                <a:solidFill>
                  <a:schemeClr val="bg1"/>
                </a:solidFill>
                <a:latin typeface="Arial" charset="0"/>
                <a:ea typeface="ＭＳ Ｐゴシック" pitchFamily="34" charset="-128"/>
              </a:defRPr>
            </a:lvl7pPr>
            <a:lvl8pPr marL="3429000" indent="-228600" eaLnBrk="0" fontAlgn="base" hangingPunct="0">
              <a:spcBef>
                <a:spcPct val="0"/>
              </a:spcBef>
              <a:spcAft>
                <a:spcPct val="0"/>
              </a:spcAft>
              <a:defRPr sz="1200">
                <a:solidFill>
                  <a:schemeClr val="bg1"/>
                </a:solidFill>
                <a:latin typeface="Arial" charset="0"/>
                <a:ea typeface="ＭＳ Ｐゴシック" pitchFamily="34" charset="-128"/>
              </a:defRPr>
            </a:lvl8pPr>
            <a:lvl9pPr marL="3886200" indent="-228600" eaLnBrk="0" fontAlgn="base" hangingPunct="0">
              <a:spcBef>
                <a:spcPct val="0"/>
              </a:spcBef>
              <a:spcAft>
                <a:spcPct val="0"/>
              </a:spcAft>
              <a:defRPr sz="1200">
                <a:solidFill>
                  <a:schemeClr val="bg1"/>
                </a:solidFill>
                <a:latin typeface="Arial" charset="0"/>
                <a:ea typeface="ＭＳ Ｐゴシック" pitchFamily="34" charset="-128"/>
              </a:defRPr>
            </a:lvl9pPr>
          </a:lstStyle>
          <a:p>
            <a:pPr marL="0" indent="0" eaLnBrk="1" hangingPunct="1">
              <a:buClr>
                <a:schemeClr val="bg1"/>
              </a:buClr>
              <a:buSzPct val="120000"/>
            </a:pPr>
            <a:r>
              <a:rPr lang="de-DE" sz="1400" b="1" dirty="0">
                <a:solidFill>
                  <a:schemeClr val="accent2"/>
                </a:solidFill>
              </a:rPr>
              <a:t>7</a:t>
            </a:r>
            <a:r>
              <a:rPr lang="de-DE" sz="1400" b="1" dirty="0" smtClean="0">
                <a:solidFill>
                  <a:schemeClr val="accent2"/>
                </a:solidFill>
              </a:rPr>
              <a:t>. </a:t>
            </a:r>
            <a:r>
              <a:rPr lang="de-DE" sz="1400" b="1" dirty="0" err="1" smtClean="0">
                <a:solidFill>
                  <a:schemeClr val="accent2"/>
                </a:solidFill>
              </a:rPr>
              <a:t>It</a:t>
            </a:r>
            <a:r>
              <a:rPr lang="de-DE" sz="1400" b="1" dirty="0" smtClean="0">
                <a:solidFill>
                  <a:schemeClr val="accent2"/>
                </a:solidFill>
              </a:rPr>
              <a:t> will </a:t>
            </a:r>
            <a:r>
              <a:rPr lang="de-DE" sz="1400" b="1" dirty="0" err="1" smtClean="0">
                <a:solidFill>
                  <a:schemeClr val="accent2"/>
                </a:solidFill>
              </a:rPr>
              <a:t>serve</a:t>
            </a:r>
            <a:r>
              <a:rPr lang="de-DE" sz="1400" b="1" dirty="0" smtClean="0">
                <a:solidFill>
                  <a:schemeClr val="accent2"/>
                </a:solidFill>
              </a:rPr>
              <a:t> </a:t>
            </a:r>
            <a:r>
              <a:rPr lang="de-DE" sz="1400" b="1" dirty="0" err="1" smtClean="0">
                <a:solidFill>
                  <a:schemeClr val="accent2"/>
                </a:solidFill>
              </a:rPr>
              <a:t>as</a:t>
            </a:r>
            <a:r>
              <a:rPr lang="de-DE" sz="1400" b="1" dirty="0" smtClean="0">
                <a:solidFill>
                  <a:schemeClr val="accent2"/>
                </a:solidFill>
              </a:rPr>
              <a:t> a </a:t>
            </a:r>
            <a:r>
              <a:rPr lang="de-DE" sz="1400" b="1" dirty="0" err="1" smtClean="0">
                <a:solidFill>
                  <a:schemeClr val="accent2"/>
                </a:solidFill>
              </a:rPr>
              <a:t>generator</a:t>
            </a:r>
            <a:r>
              <a:rPr lang="de-DE" sz="1400" b="1" dirty="0" smtClean="0">
                <a:solidFill>
                  <a:schemeClr val="accent2"/>
                </a:solidFill>
              </a:rPr>
              <a:t> </a:t>
            </a:r>
            <a:r>
              <a:rPr lang="de-DE" sz="1400" b="1" dirty="0" err="1" smtClean="0">
                <a:solidFill>
                  <a:schemeClr val="accent2"/>
                </a:solidFill>
              </a:rPr>
              <a:t>for</a:t>
            </a:r>
            <a:r>
              <a:rPr lang="de-DE" sz="1400" b="1" dirty="0" smtClean="0">
                <a:solidFill>
                  <a:schemeClr val="accent2"/>
                </a:solidFill>
              </a:rPr>
              <a:t> </a:t>
            </a:r>
            <a:r>
              <a:rPr lang="de-DE" sz="1400" b="1" dirty="0" err="1" smtClean="0">
                <a:solidFill>
                  <a:schemeClr val="accent2"/>
                </a:solidFill>
              </a:rPr>
              <a:t>energy</a:t>
            </a:r>
            <a:r>
              <a:rPr lang="de-DE" sz="1400" b="1" dirty="0" smtClean="0">
                <a:solidFill>
                  <a:schemeClr val="accent2"/>
                </a:solidFill>
              </a:rPr>
              <a:t>!</a:t>
            </a:r>
          </a:p>
        </p:txBody>
      </p:sp>
      <p:sp>
        <p:nvSpPr>
          <p:cNvPr id="36" name="Textfeld 1"/>
          <p:cNvSpPr txBox="1">
            <a:spLocks noChangeArrowheads="1"/>
          </p:cNvSpPr>
          <p:nvPr/>
        </p:nvSpPr>
        <p:spPr bwMode="auto">
          <a:xfrm>
            <a:off x="4254388" y="5167915"/>
            <a:ext cx="4608004"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171450" indent="-171450" eaLnBrk="0" hangingPunct="0">
              <a:defRPr sz="1200">
                <a:solidFill>
                  <a:schemeClr val="bg1"/>
                </a:solidFill>
                <a:latin typeface="Arial" charset="0"/>
                <a:ea typeface="ＭＳ Ｐゴシック" pitchFamily="34" charset="-128"/>
              </a:defRPr>
            </a:lvl1pPr>
            <a:lvl2pPr marL="742950" indent="-285750" eaLnBrk="0" hangingPunct="0">
              <a:defRPr sz="1200">
                <a:solidFill>
                  <a:schemeClr val="bg1"/>
                </a:solidFill>
                <a:latin typeface="Arial" charset="0"/>
                <a:ea typeface="ＭＳ Ｐゴシック" pitchFamily="34" charset="-128"/>
              </a:defRPr>
            </a:lvl2pPr>
            <a:lvl3pPr marL="1143000" indent="-228600" eaLnBrk="0" hangingPunct="0">
              <a:defRPr sz="1200">
                <a:solidFill>
                  <a:schemeClr val="bg1"/>
                </a:solidFill>
                <a:latin typeface="Arial" charset="0"/>
                <a:ea typeface="ＭＳ Ｐゴシック" pitchFamily="34" charset="-128"/>
              </a:defRPr>
            </a:lvl3pPr>
            <a:lvl4pPr marL="1600200" indent="-228600" eaLnBrk="0" hangingPunct="0">
              <a:defRPr sz="1200">
                <a:solidFill>
                  <a:schemeClr val="bg1"/>
                </a:solidFill>
                <a:latin typeface="Arial" charset="0"/>
                <a:ea typeface="ＭＳ Ｐゴシック" pitchFamily="34" charset="-128"/>
              </a:defRPr>
            </a:lvl4pPr>
            <a:lvl5pPr marL="2057400" indent="-228600" eaLnBrk="0" hangingPunct="0">
              <a:defRPr sz="1200">
                <a:solidFill>
                  <a:schemeClr val="bg1"/>
                </a:solidFill>
                <a:latin typeface="Arial" charset="0"/>
                <a:ea typeface="ＭＳ Ｐゴシック" pitchFamily="34" charset="-128"/>
              </a:defRPr>
            </a:lvl5pPr>
            <a:lvl6pPr marL="2514600" indent="-228600" eaLnBrk="0" fontAlgn="base" hangingPunct="0">
              <a:spcBef>
                <a:spcPct val="0"/>
              </a:spcBef>
              <a:spcAft>
                <a:spcPct val="0"/>
              </a:spcAft>
              <a:defRPr sz="1200">
                <a:solidFill>
                  <a:schemeClr val="bg1"/>
                </a:solidFill>
                <a:latin typeface="Arial" charset="0"/>
                <a:ea typeface="ＭＳ Ｐゴシック" pitchFamily="34" charset="-128"/>
              </a:defRPr>
            </a:lvl6pPr>
            <a:lvl7pPr marL="2971800" indent="-228600" eaLnBrk="0" fontAlgn="base" hangingPunct="0">
              <a:spcBef>
                <a:spcPct val="0"/>
              </a:spcBef>
              <a:spcAft>
                <a:spcPct val="0"/>
              </a:spcAft>
              <a:defRPr sz="1200">
                <a:solidFill>
                  <a:schemeClr val="bg1"/>
                </a:solidFill>
                <a:latin typeface="Arial" charset="0"/>
                <a:ea typeface="ＭＳ Ｐゴシック" pitchFamily="34" charset="-128"/>
              </a:defRPr>
            </a:lvl7pPr>
            <a:lvl8pPr marL="3429000" indent="-228600" eaLnBrk="0" fontAlgn="base" hangingPunct="0">
              <a:spcBef>
                <a:spcPct val="0"/>
              </a:spcBef>
              <a:spcAft>
                <a:spcPct val="0"/>
              </a:spcAft>
              <a:defRPr sz="1200">
                <a:solidFill>
                  <a:schemeClr val="bg1"/>
                </a:solidFill>
                <a:latin typeface="Arial" charset="0"/>
                <a:ea typeface="ＭＳ Ｐゴシック" pitchFamily="34" charset="-128"/>
              </a:defRPr>
            </a:lvl8pPr>
            <a:lvl9pPr marL="3886200" indent="-228600" eaLnBrk="0" fontAlgn="base" hangingPunct="0">
              <a:spcBef>
                <a:spcPct val="0"/>
              </a:spcBef>
              <a:spcAft>
                <a:spcPct val="0"/>
              </a:spcAft>
              <a:defRPr sz="1200">
                <a:solidFill>
                  <a:schemeClr val="bg1"/>
                </a:solidFill>
                <a:latin typeface="Arial" charset="0"/>
                <a:ea typeface="ＭＳ Ｐゴシック" pitchFamily="34" charset="-128"/>
              </a:defRPr>
            </a:lvl9pPr>
          </a:lstStyle>
          <a:p>
            <a:pPr marL="0" indent="0" eaLnBrk="1" hangingPunct="1">
              <a:buClr>
                <a:schemeClr val="bg1"/>
              </a:buClr>
              <a:buSzPct val="120000"/>
            </a:pPr>
            <a:r>
              <a:rPr lang="de-DE" sz="1400" b="1" dirty="0" smtClean="0">
                <a:solidFill>
                  <a:schemeClr val="accent2"/>
                </a:solidFill>
              </a:rPr>
              <a:t>6. </a:t>
            </a:r>
            <a:r>
              <a:rPr lang="de-DE" sz="1400" b="1" dirty="0" err="1" smtClean="0">
                <a:solidFill>
                  <a:schemeClr val="accent2"/>
                </a:solidFill>
              </a:rPr>
              <a:t>It</a:t>
            </a:r>
            <a:r>
              <a:rPr lang="de-DE" sz="1400" b="1" dirty="0" smtClean="0">
                <a:solidFill>
                  <a:schemeClr val="accent2"/>
                </a:solidFill>
              </a:rPr>
              <a:t> will </a:t>
            </a:r>
            <a:r>
              <a:rPr lang="de-DE" sz="1400" b="1" dirty="0" err="1" smtClean="0">
                <a:solidFill>
                  <a:schemeClr val="accent2"/>
                </a:solidFill>
              </a:rPr>
              <a:t>be</a:t>
            </a:r>
            <a:r>
              <a:rPr lang="de-DE" sz="1400" b="1" dirty="0" smtClean="0">
                <a:solidFill>
                  <a:schemeClr val="accent2"/>
                </a:solidFill>
              </a:rPr>
              <a:t> </a:t>
            </a:r>
            <a:r>
              <a:rPr lang="de-DE" sz="1400" b="1" dirty="0" err="1" smtClean="0">
                <a:solidFill>
                  <a:schemeClr val="accent2"/>
                </a:solidFill>
              </a:rPr>
              <a:t>used</a:t>
            </a:r>
            <a:r>
              <a:rPr lang="de-DE" sz="1400" b="1" dirty="0" smtClean="0">
                <a:solidFill>
                  <a:schemeClr val="accent2"/>
                </a:solidFill>
              </a:rPr>
              <a:t> </a:t>
            </a:r>
            <a:r>
              <a:rPr lang="de-DE" sz="1400" b="1" dirty="0" err="1" smtClean="0">
                <a:solidFill>
                  <a:schemeClr val="accent2"/>
                </a:solidFill>
              </a:rPr>
              <a:t>for</a:t>
            </a:r>
            <a:r>
              <a:rPr lang="de-DE" sz="1400" b="1" dirty="0" smtClean="0">
                <a:solidFill>
                  <a:schemeClr val="accent2"/>
                </a:solidFill>
              </a:rPr>
              <a:t> </a:t>
            </a:r>
            <a:r>
              <a:rPr lang="de-DE" sz="1400" b="1" dirty="0" err="1" smtClean="0">
                <a:solidFill>
                  <a:schemeClr val="accent2"/>
                </a:solidFill>
              </a:rPr>
              <a:t>the</a:t>
            </a:r>
            <a:r>
              <a:rPr lang="de-DE" sz="1400" b="1" dirty="0" smtClean="0">
                <a:solidFill>
                  <a:schemeClr val="accent2"/>
                </a:solidFill>
              </a:rPr>
              <a:t> </a:t>
            </a:r>
            <a:r>
              <a:rPr lang="de-DE" sz="1400" b="1" dirty="0" err="1" smtClean="0">
                <a:solidFill>
                  <a:schemeClr val="accent2"/>
                </a:solidFill>
              </a:rPr>
              <a:t>recovery</a:t>
            </a:r>
            <a:r>
              <a:rPr lang="de-DE" sz="1400" b="1" dirty="0" smtClean="0">
                <a:solidFill>
                  <a:schemeClr val="accent2"/>
                </a:solidFill>
              </a:rPr>
              <a:t> </a:t>
            </a:r>
            <a:r>
              <a:rPr lang="de-DE" sz="1400" b="1" dirty="0" err="1" smtClean="0">
                <a:solidFill>
                  <a:schemeClr val="accent2"/>
                </a:solidFill>
              </a:rPr>
              <a:t>of</a:t>
            </a:r>
            <a:r>
              <a:rPr lang="de-DE" sz="1400" b="1" dirty="0" smtClean="0">
                <a:solidFill>
                  <a:schemeClr val="accent2"/>
                </a:solidFill>
              </a:rPr>
              <a:t> </a:t>
            </a:r>
            <a:r>
              <a:rPr lang="de-DE" sz="1400" b="1" dirty="0" err="1" smtClean="0">
                <a:solidFill>
                  <a:schemeClr val="accent2"/>
                </a:solidFill>
              </a:rPr>
              <a:t>drinking</a:t>
            </a:r>
            <a:r>
              <a:rPr lang="de-DE" sz="1400" b="1" dirty="0" smtClean="0">
                <a:solidFill>
                  <a:schemeClr val="accent2"/>
                </a:solidFill>
              </a:rPr>
              <a:t> </a:t>
            </a:r>
            <a:r>
              <a:rPr lang="de-DE" sz="1400" b="1" dirty="0" err="1" smtClean="0">
                <a:solidFill>
                  <a:schemeClr val="accent2"/>
                </a:solidFill>
              </a:rPr>
              <a:t>water</a:t>
            </a:r>
            <a:r>
              <a:rPr lang="de-DE" sz="1400" b="1" dirty="0" smtClean="0">
                <a:solidFill>
                  <a:schemeClr val="accent2"/>
                </a:solidFill>
              </a:rPr>
              <a:t>!</a:t>
            </a:r>
          </a:p>
        </p:txBody>
      </p:sp>
      <p:sp>
        <p:nvSpPr>
          <p:cNvPr id="37" name="Textfeld 1"/>
          <p:cNvSpPr txBox="1">
            <a:spLocks noChangeArrowheads="1"/>
          </p:cNvSpPr>
          <p:nvPr/>
        </p:nvSpPr>
        <p:spPr bwMode="auto">
          <a:xfrm>
            <a:off x="4254388" y="4627855"/>
            <a:ext cx="4463988"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171450" indent="-171450" eaLnBrk="0" hangingPunct="0">
              <a:defRPr sz="1200">
                <a:solidFill>
                  <a:schemeClr val="bg1"/>
                </a:solidFill>
                <a:latin typeface="Arial" charset="0"/>
                <a:ea typeface="ＭＳ Ｐゴシック" pitchFamily="34" charset="-128"/>
              </a:defRPr>
            </a:lvl1pPr>
            <a:lvl2pPr marL="742950" indent="-285750" eaLnBrk="0" hangingPunct="0">
              <a:defRPr sz="1200">
                <a:solidFill>
                  <a:schemeClr val="bg1"/>
                </a:solidFill>
                <a:latin typeface="Arial" charset="0"/>
                <a:ea typeface="ＭＳ Ｐゴシック" pitchFamily="34" charset="-128"/>
              </a:defRPr>
            </a:lvl2pPr>
            <a:lvl3pPr marL="1143000" indent="-228600" eaLnBrk="0" hangingPunct="0">
              <a:defRPr sz="1200">
                <a:solidFill>
                  <a:schemeClr val="bg1"/>
                </a:solidFill>
                <a:latin typeface="Arial" charset="0"/>
                <a:ea typeface="ＭＳ Ｐゴシック" pitchFamily="34" charset="-128"/>
              </a:defRPr>
            </a:lvl3pPr>
            <a:lvl4pPr marL="1600200" indent="-228600" eaLnBrk="0" hangingPunct="0">
              <a:defRPr sz="1200">
                <a:solidFill>
                  <a:schemeClr val="bg1"/>
                </a:solidFill>
                <a:latin typeface="Arial" charset="0"/>
                <a:ea typeface="ＭＳ Ｐゴシック" pitchFamily="34" charset="-128"/>
              </a:defRPr>
            </a:lvl4pPr>
            <a:lvl5pPr marL="2057400" indent="-228600" eaLnBrk="0" hangingPunct="0">
              <a:defRPr sz="1200">
                <a:solidFill>
                  <a:schemeClr val="bg1"/>
                </a:solidFill>
                <a:latin typeface="Arial" charset="0"/>
                <a:ea typeface="ＭＳ Ｐゴシック" pitchFamily="34" charset="-128"/>
              </a:defRPr>
            </a:lvl5pPr>
            <a:lvl6pPr marL="2514600" indent="-228600" eaLnBrk="0" fontAlgn="base" hangingPunct="0">
              <a:spcBef>
                <a:spcPct val="0"/>
              </a:spcBef>
              <a:spcAft>
                <a:spcPct val="0"/>
              </a:spcAft>
              <a:defRPr sz="1200">
                <a:solidFill>
                  <a:schemeClr val="bg1"/>
                </a:solidFill>
                <a:latin typeface="Arial" charset="0"/>
                <a:ea typeface="ＭＳ Ｐゴシック" pitchFamily="34" charset="-128"/>
              </a:defRPr>
            </a:lvl6pPr>
            <a:lvl7pPr marL="2971800" indent="-228600" eaLnBrk="0" fontAlgn="base" hangingPunct="0">
              <a:spcBef>
                <a:spcPct val="0"/>
              </a:spcBef>
              <a:spcAft>
                <a:spcPct val="0"/>
              </a:spcAft>
              <a:defRPr sz="1200">
                <a:solidFill>
                  <a:schemeClr val="bg1"/>
                </a:solidFill>
                <a:latin typeface="Arial" charset="0"/>
                <a:ea typeface="ＭＳ Ｐゴシック" pitchFamily="34" charset="-128"/>
              </a:defRPr>
            </a:lvl7pPr>
            <a:lvl8pPr marL="3429000" indent="-228600" eaLnBrk="0" fontAlgn="base" hangingPunct="0">
              <a:spcBef>
                <a:spcPct val="0"/>
              </a:spcBef>
              <a:spcAft>
                <a:spcPct val="0"/>
              </a:spcAft>
              <a:defRPr sz="1200">
                <a:solidFill>
                  <a:schemeClr val="bg1"/>
                </a:solidFill>
                <a:latin typeface="Arial" charset="0"/>
                <a:ea typeface="ＭＳ Ｐゴシック" pitchFamily="34" charset="-128"/>
              </a:defRPr>
            </a:lvl8pPr>
            <a:lvl9pPr marL="3886200" indent="-228600" eaLnBrk="0" fontAlgn="base" hangingPunct="0">
              <a:spcBef>
                <a:spcPct val="0"/>
              </a:spcBef>
              <a:spcAft>
                <a:spcPct val="0"/>
              </a:spcAft>
              <a:defRPr sz="1200">
                <a:solidFill>
                  <a:schemeClr val="bg1"/>
                </a:solidFill>
                <a:latin typeface="Arial" charset="0"/>
                <a:ea typeface="ＭＳ Ｐゴシック" pitchFamily="34" charset="-128"/>
              </a:defRPr>
            </a:lvl9pPr>
          </a:lstStyle>
          <a:p>
            <a:pPr marL="0" indent="0" eaLnBrk="1" hangingPunct="1">
              <a:buClr>
                <a:schemeClr val="bg1"/>
              </a:buClr>
              <a:buSzPct val="120000"/>
            </a:pPr>
            <a:r>
              <a:rPr lang="de-DE" sz="1400" b="1" dirty="0">
                <a:solidFill>
                  <a:schemeClr val="accent2"/>
                </a:solidFill>
              </a:rPr>
              <a:t>5</a:t>
            </a:r>
            <a:r>
              <a:rPr lang="de-DE" sz="1400" b="1" dirty="0" smtClean="0">
                <a:solidFill>
                  <a:schemeClr val="accent2"/>
                </a:solidFill>
              </a:rPr>
              <a:t>. </a:t>
            </a:r>
            <a:r>
              <a:rPr lang="de-DE" sz="1400" b="1" dirty="0" err="1" smtClean="0">
                <a:solidFill>
                  <a:schemeClr val="accent2"/>
                </a:solidFill>
              </a:rPr>
              <a:t>Waste</a:t>
            </a:r>
            <a:r>
              <a:rPr lang="de-DE" sz="1400" b="1" dirty="0" smtClean="0">
                <a:solidFill>
                  <a:schemeClr val="accent2"/>
                </a:solidFill>
              </a:rPr>
              <a:t> </a:t>
            </a:r>
            <a:r>
              <a:rPr lang="de-DE" sz="1400" b="1" dirty="0" err="1" smtClean="0">
                <a:solidFill>
                  <a:schemeClr val="accent2"/>
                </a:solidFill>
              </a:rPr>
              <a:t>from</a:t>
            </a:r>
            <a:r>
              <a:rPr lang="de-DE" sz="1400" b="1" dirty="0" smtClean="0">
                <a:solidFill>
                  <a:schemeClr val="accent2"/>
                </a:solidFill>
              </a:rPr>
              <a:t> </a:t>
            </a:r>
            <a:r>
              <a:rPr lang="de-DE" sz="1400" b="1" dirty="0" err="1" smtClean="0">
                <a:solidFill>
                  <a:schemeClr val="accent2"/>
                </a:solidFill>
              </a:rPr>
              <a:t>the</a:t>
            </a:r>
            <a:r>
              <a:rPr lang="de-DE" sz="1400" b="1" dirty="0" smtClean="0">
                <a:solidFill>
                  <a:schemeClr val="accent2"/>
                </a:solidFill>
              </a:rPr>
              <a:t> </a:t>
            </a:r>
            <a:r>
              <a:rPr lang="de-DE" sz="1400" b="1" dirty="0" err="1" smtClean="0">
                <a:solidFill>
                  <a:schemeClr val="accent2"/>
                </a:solidFill>
              </a:rPr>
              <a:t>catchment</a:t>
            </a:r>
            <a:r>
              <a:rPr lang="de-DE" sz="1400" b="1" dirty="0" smtClean="0">
                <a:solidFill>
                  <a:schemeClr val="accent2"/>
                </a:solidFill>
              </a:rPr>
              <a:t> </a:t>
            </a:r>
            <a:r>
              <a:rPr lang="de-DE" sz="1400" b="1" dirty="0" err="1" smtClean="0">
                <a:solidFill>
                  <a:schemeClr val="accent2"/>
                </a:solidFill>
              </a:rPr>
              <a:t>areas</a:t>
            </a:r>
            <a:r>
              <a:rPr lang="de-DE" sz="1400" b="1" dirty="0" smtClean="0">
                <a:solidFill>
                  <a:schemeClr val="accent2"/>
                </a:solidFill>
              </a:rPr>
              <a:t> will </a:t>
            </a:r>
            <a:r>
              <a:rPr lang="de-DE" sz="1400" b="1" dirty="0" err="1" smtClean="0">
                <a:solidFill>
                  <a:schemeClr val="accent2"/>
                </a:solidFill>
              </a:rPr>
              <a:t>be</a:t>
            </a:r>
            <a:endParaRPr lang="de-DE" sz="1400" b="1" dirty="0" smtClean="0">
              <a:solidFill>
                <a:schemeClr val="accent2"/>
              </a:solidFill>
            </a:endParaRPr>
          </a:p>
          <a:p>
            <a:pPr marL="0" indent="0" eaLnBrk="1" hangingPunct="1">
              <a:buClr>
                <a:schemeClr val="bg1"/>
              </a:buClr>
              <a:buSzPct val="120000"/>
            </a:pPr>
            <a:r>
              <a:rPr lang="de-DE" sz="1400" b="1" dirty="0">
                <a:solidFill>
                  <a:schemeClr val="accent2"/>
                </a:solidFill>
              </a:rPr>
              <a:t> </a:t>
            </a:r>
            <a:r>
              <a:rPr lang="de-DE" sz="1400" b="1" dirty="0" smtClean="0">
                <a:solidFill>
                  <a:schemeClr val="accent2"/>
                </a:solidFill>
              </a:rPr>
              <a:t>   </a:t>
            </a:r>
            <a:r>
              <a:rPr lang="de-DE" sz="1400" b="1" dirty="0" err="1" smtClean="0">
                <a:solidFill>
                  <a:schemeClr val="accent2"/>
                </a:solidFill>
              </a:rPr>
              <a:t>retained</a:t>
            </a:r>
            <a:r>
              <a:rPr lang="de-DE" sz="1400" b="1" dirty="0" smtClean="0">
                <a:solidFill>
                  <a:schemeClr val="accent2"/>
                </a:solidFill>
              </a:rPr>
              <a:t> in a </a:t>
            </a:r>
            <a:r>
              <a:rPr lang="de-DE" sz="1400" b="1" dirty="0" err="1" smtClean="0">
                <a:solidFill>
                  <a:schemeClr val="accent2"/>
                </a:solidFill>
              </a:rPr>
              <a:t>controlled</a:t>
            </a:r>
            <a:r>
              <a:rPr lang="de-DE" sz="1400" b="1" dirty="0" smtClean="0">
                <a:solidFill>
                  <a:schemeClr val="accent2"/>
                </a:solidFill>
              </a:rPr>
              <a:t> </a:t>
            </a:r>
            <a:r>
              <a:rPr lang="de-DE" sz="1400" b="1" dirty="0" err="1" smtClean="0">
                <a:solidFill>
                  <a:schemeClr val="accent2"/>
                </a:solidFill>
              </a:rPr>
              <a:t>manner</a:t>
            </a:r>
            <a:r>
              <a:rPr lang="de-DE" sz="1400" b="1" dirty="0" smtClean="0">
                <a:solidFill>
                  <a:schemeClr val="accent2"/>
                </a:solidFill>
              </a:rPr>
              <a:t>!</a:t>
            </a:r>
          </a:p>
        </p:txBody>
      </p:sp>
      <p:sp>
        <p:nvSpPr>
          <p:cNvPr id="38" name="Textfeld 1"/>
          <p:cNvSpPr txBox="1">
            <a:spLocks noChangeArrowheads="1"/>
          </p:cNvSpPr>
          <p:nvPr/>
        </p:nvSpPr>
        <p:spPr bwMode="auto">
          <a:xfrm>
            <a:off x="4254388" y="3953292"/>
            <a:ext cx="446398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171450" indent="-171450" eaLnBrk="0" hangingPunct="0">
              <a:defRPr sz="1200">
                <a:solidFill>
                  <a:schemeClr val="bg1"/>
                </a:solidFill>
                <a:latin typeface="Arial" charset="0"/>
                <a:ea typeface="ＭＳ Ｐゴシック" pitchFamily="34" charset="-128"/>
              </a:defRPr>
            </a:lvl1pPr>
            <a:lvl2pPr marL="742950" indent="-285750" eaLnBrk="0" hangingPunct="0">
              <a:defRPr sz="1200">
                <a:solidFill>
                  <a:schemeClr val="bg1"/>
                </a:solidFill>
                <a:latin typeface="Arial" charset="0"/>
                <a:ea typeface="ＭＳ Ｐゴシック" pitchFamily="34" charset="-128"/>
              </a:defRPr>
            </a:lvl2pPr>
            <a:lvl3pPr marL="1143000" indent="-228600" eaLnBrk="0" hangingPunct="0">
              <a:defRPr sz="1200">
                <a:solidFill>
                  <a:schemeClr val="bg1"/>
                </a:solidFill>
                <a:latin typeface="Arial" charset="0"/>
                <a:ea typeface="ＭＳ Ｐゴシック" pitchFamily="34" charset="-128"/>
              </a:defRPr>
            </a:lvl3pPr>
            <a:lvl4pPr marL="1600200" indent="-228600" eaLnBrk="0" hangingPunct="0">
              <a:defRPr sz="1200">
                <a:solidFill>
                  <a:schemeClr val="bg1"/>
                </a:solidFill>
                <a:latin typeface="Arial" charset="0"/>
                <a:ea typeface="ＭＳ Ｐゴシック" pitchFamily="34" charset="-128"/>
              </a:defRPr>
            </a:lvl4pPr>
            <a:lvl5pPr marL="2057400" indent="-228600" eaLnBrk="0" hangingPunct="0">
              <a:defRPr sz="1200">
                <a:solidFill>
                  <a:schemeClr val="bg1"/>
                </a:solidFill>
                <a:latin typeface="Arial" charset="0"/>
                <a:ea typeface="ＭＳ Ｐゴシック" pitchFamily="34" charset="-128"/>
              </a:defRPr>
            </a:lvl5pPr>
            <a:lvl6pPr marL="2514600" indent="-228600" eaLnBrk="0" fontAlgn="base" hangingPunct="0">
              <a:spcBef>
                <a:spcPct val="0"/>
              </a:spcBef>
              <a:spcAft>
                <a:spcPct val="0"/>
              </a:spcAft>
              <a:defRPr sz="1200">
                <a:solidFill>
                  <a:schemeClr val="bg1"/>
                </a:solidFill>
                <a:latin typeface="Arial" charset="0"/>
                <a:ea typeface="ＭＳ Ｐゴシック" pitchFamily="34" charset="-128"/>
              </a:defRPr>
            </a:lvl6pPr>
            <a:lvl7pPr marL="2971800" indent="-228600" eaLnBrk="0" fontAlgn="base" hangingPunct="0">
              <a:spcBef>
                <a:spcPct val="0"/>
              </a:spcBef>
              <a:spcAft>
                <a:spcPct val="0"/>
              </a:spcAft>
              <a:defRPr sz="1200">
                <a:solidFill>
                  <a:schemeClr val="bg1"/>
                </a:solidFill>
                <a:latin typeface="Arial" charset="0"/>
                <a:ea typeface="ＭＳ Ｐゴシック" pitchFamily="34" charset="-128"/>
              </a:defRPr>
            </a:lvl7pPr>
            <a:lvl8pPr marL="3429000" indent="-228600" eaLnBrk="0" fontAlgn="base" hangingPunct="0">
              <a:spcBef>
                <a:spcPct val="0"/>
              </a:spcBef>
              <a:spcAft>
                <a:spcPct val="0"/>
              </a:spcAft>
              <a:defRPr sz="1200">
                <a:solidFill>
                  <a:schemeClr val="bg1"/>
                </a:solidFill>
                <a:latin typeface="Arial" charset="0"/>
                <a:ea typeface="ＭＳ Ｐゴシック" pitchFamily="34" charset="-128"/>
              </a:defRPr>
            </a:lvl8pPr>
            <a:lvl9pPr marL="3886200" indent="-228600" eaLnBrk="0" fontAlgn="base" hangingPunct="0">
              <a:spcBef>
                <a:spcPct val="0"/>
              </a:spcBef>
              <a:spcAft>
                <a:spcPct val="0"/>
              </a:spcAft>
              <a:defRPr sz="1200">
                <a:solidFill>
                  <a:schemeClr val="bg1"/>
                </a:solidFill>
                <a:latin typeface="Arial" charset="0"/>
                <a:ea typeface="ＭＳ Ｐゴシック" pitchFamily="34" charset="-128"/>
              </a:defRPr>
            </a:lvl9pPr>
          </a:lstStyle>
          <a:p>
            <a:pPr marL="0" indent="0" eaLnBrk="1" hangingPunct="1">
              <a:buClr>
                <a:schemeClr val="bg1"/>
              </a:buClr>
              <a:buSzPct val="120000"/>
            </a:pPr>
            <a:r>
              <a:rPr lang="de-DE" sz="1400" b="1" dirty="0">
                <a:solidFill>
                  <a:schemeClr val="accent2"/>
                </a:solidFill>
              </a:rPr>
              <a:t>3</a:t>
            </a:r>
            <a:r>
              <a:rPr lang="de-DE" sz="1400" b="1" dirty="0" smtClean="0">
                <a:solidFill>
                  <a:schemeClr val="accent2"/>
                </a:solidFill>
              </a:rPr>
              <a:t>. </a:t>
            </a:r>
            <a:r>
              <a:rPr lang="de-DE" sz="1400" b="1" dirty="0" err="1" smtClean="0">
                <a:solidFill>
                  <a:schemeClr val="accent2"/>
                </a:solidFill>
              </a:rPr>
              <a:t>Improvement</a:t>
            </a:r>
            <a:r>
              <a:rPr lang="de-DE" sz="1400" b="1" dirty="0" smtClean="0">
                <a:solidFill>
                  <a:schemeClr val="accent2"/>
                </a:solidFill>
              </a:rPr>
              <a:t> </a:t>
            </a:r>
            <a:r>
              <a:rPr lang="de-DE" sz="1400" b="1" dirty="0" err="1" smtClean="0">
                <a:solidFill>
                  <a:schemeClr val="accent2"/>
                </a:solidFill>
              </a:rPr>
              <a:t>of</a:t>
            </a:r>
            <a:r>
              <a:rPr lang="de-DE" sz="1400" b="1" dirty="0" smtClean="0">
                <a:solidFill>
                  <a:schemeClr val="accent2"/>
                </a:solidFill>
              </a:rPr>
              <a:t> </a:t>
            </a:r>
            <a:r>
              <a:rPr lang="de-DE" sz="1400" b="1" dirty="0" err="1" smtClean="0">
                <a:solidFill>
                  <a:schemeClr val="accent2"/>
                </a:solidFill>
              </a:rPr>
              <a:t>the</a:t>
            </a:r>
            <a:r>
              <a:rPr lang="de-DE" sz="1400" b="1" dirty="0" smtClean="0">
                <a:solidFill>
                  <a:schemeClr val="accent2"/>
                </a:solidFill>
              </a:rPr>
              <a:t> </a:t>
            </a:r>
            <a:r>
              <a:rPr lang="de-DE" sz="1400" b="1" dirty="0" err="1" smtClean="0">
                <a:solidFill>
                  <a:schemeClr val="accent2"/>
                </a:solidFill>
              </a:rPr>
              <a:t>local</a:t>
            </a:r>
            <a:r>
              <a:rPr lang="de-DE" sz="1400" b="1" dirty="0" smtClean="0">
                <a:solidFill>
                  <a:schemeClr val="accent2"/>
                </a:solidFill>
              </a:rPr>
              <a:t> </a:t>
            </a:r>
            <a:r>
              <a:rPr lang="de-DE" sz="1400" b="1" dirty="0" err="1" smtClean="0">
                <a:solidFill>
                  <a:schemeClr val="accent2"/>
                </a:solidFill>
              </a:rPr>
              <a:t>climate</a:t>
            </a:r>
            <a:r>
              <a:rPr lang="de-DE" sz="1400" b="1" dirty="0" smtClean="0">
                <a:solidFill>
                  <a:schemeClr val="accent2"/>
                </a:solidFill>
              </a:rPr>
              <a:t>! </a:t>
            </a:r>
          </a:p>
        </p:txBody>
      </p:sp>
      <p:sp>
        <p:nvSpPr>
          <p:cNvPr id="39" name="Textfeld 1"/>
          <p:cNvSpPr txBox="1">
            <a:spLocks noChangeArrowheads="1"/>
          </p:cNvSpPr>
          <p:nvPr/>
        </p:nvSpPr>
        <p:spPr bwMode="auto">
          <a:xfrm>
            <a:off x="4254388" y="4293587"/>
            <a:ext cx="4576526"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171450" indent="-171450" eaLnBrk="0" hangingPunct="0">
              <a:defRPr sz="1200">
                <a:solidFill>
                  <a:schemeClr val="bg1"/>
                </a:solidFill>
                <a:latin typeface="Arial" charset="0"/>
                <a:ea typeface="ＭＳ Ｐゴシック" pitchFamily="34" charset="-128"/>
              </a:defRPr>
            </a:lvl1pPr>
            <a:lvl2pPr marL="742950" indent="-285750" eaLnBrk="0" hangingPunct="0">
              <a:defRPr sz="1200">
                <a:solidFill>
                  <a:schemeClr val="bg1"/>
                </a:solidFill>
                <a:latin typeface="Arial" charset="0"/>
                <a:ea typeface="ＭＳ Ｐゴシック" pitchFamily="34" charset="-128"/>
              </a:defRPr>
            </a:lvl2pPr>
            <a:lvl3pPr marL="1143000" indent="-228600" eaLnBrk="0" hangingPunct="0">
              <a:defRPr sz="1200">
                <a:solidFill>
                  <a:schemeClr val="bg1"/>
                </a:solidFill>
                <a:latin typeface="Arial" charset="0"/>
                <a:ea typeface="ＭＳ Ｐゴシック" pitchFamily="34" charset="-128"/>
              </a:defRPr>
            </a:lvl3pPr>
            <a:lvl4pPr marL="1600200" indent="-228600" eaLnBrk="0" hangingPunct="0">
              <a:defRPr sz="1200">
                <a:solidFill>
                  <a:schemeClr val="bg1"/>
                </a:solidFill>
                <a:latin typeface="Arial" charset="0"/>
                <a:ea typeface="ＭＳ Ｐゴシック" pitchFamily="34" charset="-128"/>
              </a:defRPr>
            </a:lvl4pPr>
            <a:lvl5pPr marL="2057400" indent="-228600" eaLnBrk="0" hangingPunct="0">
              <a:defRPr sz="1200">
                <a:solidFill>
                  <a:schemeClr val="bg1"/>
                </a:solidFill>
                <a:latin typeface="Arial" charset="0"/>
                <a:ea typeface="ＭＳ Ｐゴシック" pitchFamily="34" charset="-128"/>
              </a:defRPr>
            </a:lvl5pPr>
            <a:lvl6pPr marL="2514600" indent="-228600" eaLnBrk="0" fontAlgn="base" hangingPunct="0">
              <a:spcBef>
                <a:spcPct val="0"/>
              </a:spcBef>
              <a:spcAft>
                <a:spcPct val="0"/>
              </a:spcAft>
              <a:defRPr sz="1200">
                <a:solidFill>
                  <a:schemeClr val="bg1"/>
                </a:solidFill>
                <a:latin typeface="Arial" charset="0"/>
                <a:ea typeface="ＭＳ Ｐゴシック" pitchFamily="34" charset="-128"/>
              </a:defRPr>
            </a:lvl6pPr>
            <a:lvl7pPr marL="2971800" indent="-228600" eaLnBrk="0" fontAlgn="base" hangingPunct="0">
              <a:spcBef>
                <a:spcPct val="0"/>
              </a:spcBef>
              <a:spcAft>
                <a:spcPct val="0"/>
              </a:spcAft>
              <a:defRPr sz="1200">
                <a:solidFill>
                  <a:schemeClr val="bg1"/>
                </a:solidFill>
                <a:latin typeface="Arial" charset="0"/>
                <a:ea typeface="ＭＳ Ｐゴシック" pitchFamily="34" charset="-128"/>
              </a:defRPr>
            </a:lvl7pPr>
            <a:lvl8pPr marL="3429000" indent="-228600" eaLnBrk="0" fontAlgn="base" hangingPunct="0">
              <a:spcBef>
                <a:spcPct val="0"/>
              </a:spcBef>
              <a:spcAft>
                <a:spcPct val="0"/>
              </a:spcAft>
              <a:defRPr sz="1200">
                <a:solidFill>
                  <a:schemeClr val="bg1"/>
                </a:solidFill>
                <a:latin typeface="Arial" charset="0"/>
                <a:ea typeface="ＭＳ Ｐゴシック" pitchFamily="34" charset="-128"/>
              </a:defRPr>
            </a:lvl8pPr>
            <a:lvl9pPr marL="3886200" indent="-228600" eaLnBrk="0" fontAlgn="base" hangingPunct="0">
              <a:spcBef>
                <a:spcPct val="0"/>
              </a:spcBef>
              <a:spcAft>
                <a:spcPct val="0"/>
              </a:spcAft>
              <a:defRPr sz="1200">
                <a:solidFill>
                  <a:schemeClr val="bg1"/>
                </a:solidFill>
                <a:latin typeface="Arial" charset="0"/>
                <a:ea typeface="ＭＳ Ｐゴシック" pitchFamily="34" charset="-128"/>
              </a:defRPr>
            </a:lvl9pPr>
          </a:lstStyle>
          <a:p>
            <a:pPr marL="0" indent="0" eaLnBrk="1" hangingPunct="1">
              <a:buClr>
                <a:schemeClr val="bg1"/>
              </a:buClr>
              <a:buSzPct val="120000"/>
            </a:pPr>
            <a:r>
              <a:rPr lang="de-DE" sz="1400" b="1" dirty="0" smtClean="0">
                <a:solidFill>
                  <a:schemeClr val="accent2"/>
                </a:solidFill>
              </a:rPr>
              <a:t>4. </a:t>
            </a:r>
            <a:r>
              <a:rPr lang="de-DE" sz="1400" b="1" dirty="0" err="1" smtClean="0">
                <a:solidFill>
                  <a:schemeClr val="accent2"/>
                </a:solidFill>
              </a:rPr>
              <a:t>Improvement</a:t>
            </a:r>
            <a:r>
              <a:rPr lang="de-DE" sz="1400" b="1" dirty="0" smtClean="0">
                <a:solidFill>
                  <a:schemeClr val="accent2"/>
                </a:solidFill>
              </a:rPr>
              <a:t> </a:t>
            </a:r>
            <a:r>
              <a:rPr lang="de-DE" sz="1400" b="1" dirty="0" err="1" smtClean="0">
                <a:solidFill>
                  <a:schemeClr val="accent2"/>
                </a:solidFill>
              </a:rPr>
              <a:t>of</a:t>
            </a:r>
            <a:r>
              <a:rPr lang="de-DE" sz="1400" b="1" dirty="0" smtClean="0">
                <a:solidFill>
                  <a:schemeClr val="accent2"/>
                </a:solidFill>
              </a:rPr>
              <a:t> </a:t>
            </a:r>
            <a:r>
              <a:rPr lang="de-DE" sz="1400" b="1" dirty="0" err="1" smtClean="0">
                <a:solidFill>
                  <a:schemeClr val="accent2"/>
                </a:solidFill>
              </a:rPr>
              <a:t>air</a:t>
            </a:r>
            <a:r>
              <a:rPr lang="de-DE" sz="1400" b="1" dirty="0" smtClean="0">
                <a:solidFill>
                  <a:schemeClr val="accent2"/>
                </a:solidFill>
              </a:rPr>
              <a:t> </a:t>
            </a:r>
            <a:r>
              <a:rPr lang="de-DE" sz="1400" b="1" dirty="0" err="1" smtClean="0">
                <a:solidFill>
                  <a:schemeClr val="accent2"/>
                </a:solidFill>
              </a:rPr>
              <a:t>streams</a:t>
            </a:r>
            <a:r>
              <a:rPr lang="de-DE" sz="1400" b="1" dirty="0" smtClean="0">
                <a:solidFill>
                  <a:schemeClr val="accent2"/>
                </a:solidFill>
              </a:rPr>
              <a:t> in </a:t>
            </a:r>
            <a:r>
              <a:rPr lang="de-DE" sz="1400" b="1" dirty="0" err="1" smtClean="0">
                <a:solidFill>
                  <a:schemeClr val="accent2"/>
                </a:solidFill>
              </a:rPr>
              <a:t>the</a:t>
            </a:r>
            <a:r>
              <a:rPr lang="de-DE" sz="1400" b="1" dirty="0" smtClean="0">
                <a:solidFill>
                  <a:schemeClr val="accent2"/>
                </a:solidFill>
              </a:rPr>
              <a:t> </a:t>
            </a:r>
            <a:r>
              <a:rPr lang="de-DE" sz="1400" b="1" dirty="0" err="1" smtClean="0">
                <a:solidFill>
                  <a:schemeClr val="accent2"/>
                </a:solidFill>
              </a:rPr>
              <a:t>city</a:t>
            </a:r>
            <a:r>
              <a:rPr lang="de-DE" sz="1400" b="1" dirty="0" smtClean="0">
                <a:solidFill>
                  <a:schemeClr val="accent2"/>
                </a:solidFill>
              </a:rPr>
              <a:t> </a:t>
            </a:r>
            <a:r>
              <a:rPr lang="de-DE" sz="1400" b="1" dirty="0" err="1" smtClean="0">
                <a:solidFill>
                  <a:schemeClr val="accent2"/>
                </a:solidFill>
              </a:rPr>
              <a:t>center</a:t>
            </a:r>
            <a:r>
              <a:rPr lang="de-DE" sz="1400" b="1" dirty="0" smtClean="0">
                <a:solidFill>
                  <a:schemeClr val="accent2"/>
                </a:solidFill>
              </a:rPr>
              <a:t>!</a:t>
            </a:r>
          </a:p>
        </p:txBody>
      </p:sp>
      <p:sp>
        <p:nvSpPr>
          <p:cNvPr id="40" name="Textfeld 1"/>
          <p:cNvSpPr txBox="1">
            <a:spLocks noChangeArrowheads="1"/>
          </p:cNvSpPr>
          <p:nvPr/>
        </p:nvSpPr>
        <p:spPr bwMode="auto">
          <a:xfrm>
            <a:off x="4391980" y="1475142"/>
            <a:ext cx="6110147"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171450" indent="-171450" eaLnBrk="0" hangingPunct="0">
              <a:defRPr sz="1200">
                <a:solidFill>
                  <a:schemeClr val="bg1"/>
                </a:solidFill>
                <a:latin typeface="Arial" charset="0"/>
                <a:ea typeface="ＭＳ Ｐゴシック" pitchFamily="34" charset="-128"/>
              </a:defRPr>
            </a:lvl1pPr>
            <a:lvl2pPr marL="742950" indent="-285750" eaLnBrk="0" hangingPunct="0">
              <a:defRPr sz="1200">
                <a:solidFill>
                  <a:schemeClr val="bg1"/>
                </a:solidFill>
                <a:latin typeface="Arial" charset="0"/>
                <a:ea typeface="ＭＳ Ｐゴシック" pitchFamily="34" charset="-128"/>
              </a:defRPr>
            </a:lvl2pPr>
            <a:lvl3pPr marL="1143000" indent="-228600" eaLnBrk="0" hangingPunct="0">
              <a:defRPr sz="1200">
                <a:solidFill>
                  <a:schemeClr val="bg1"/>
                </a:solidFill>
                <a:latin typeface="Arial" charset="0"/>
                <a:ea typeface="ＭＳ Ｐゴシック" pitchFamily="34" charset="-128"/>
              </a:defRPr>
            </a:lvl3pPr>
            <a:lvl4pPr marL="1600200" indent="-228600" eaLnBrk="0" hangingPunct="0">
              <a:defRPr sz="1200">
                <a:solidFill>
                  <a:schemeClr val="bg1"/>
                </a:solidFill>
                <a:latin typeface="Arial" charset="0"/>
                <a:ea typeface="ＭＳ Ｐゴシック" pitchFamily="34" charset="-128"/>
              </a:defRPr>
            </a:lvl4pPr>
            <a:lvl5pPr marL="2057400" indent="-228600" eaLnBrk="0" hangingPunct="0">
              <a:defRPr sz="1200">
                <a:solidFill>
                  <a:schemeClr val="bg1"/>
                </a:solidFill>
                <a:latin typeface="Arial" charset="0"/>
                <a:ea typeface="ＭＳ Ｐゴシック" pitchFamily="34" charset="-128"/>
              </a:defRPr>
            </a:lvl5pPr>
            <a:lvl6pPr marL="2514600" indent="-228600" eaLnBrk="0" fontAlgn="base" hangingPunct="0">
              <a:spcBef>
                <a:spcPct val="0"/>
              </a:spcBef>
              <a:spcAft>
                <a:spcPct val="0"/>
              </a:spcAft>
              <a:defRPr sz="1200">
                <a:solidFill>
                  <a:schemeClr val="bg1"/>
                </a:solidFill>
                <a:latin typeface="Arial" charset="0"/>
                <a:ea typeface="ＭＳ Ｐゴシック" pitchFamily="34" charset="-128"/>
              </a:defRPr>
            </a:lvl6pPr>
            <a:lvl7pPr marL="2971800" indent="-228600" eaLnBrk="0" fontAlgn="base" hangingPunct="0">
              <a:spcBef>
                <a:spcPct val="0"/>
              </a:spcBef>
              <a:spcAft>
                <a:spcPct val="0"/>
              </a:spcAft>
              <a:defRPr sz="1200">
                <a:solidFill>
                  <a:schemeClr val="bg1"/>
                </a:solidFill>
                <a:latin typeface="Arial" charset="0"/>
                <a:ea typeface="ＭＳ Ｐゴシック" pitchFamily="34" charset="-128"/>
              </a:defRPr>
            </a:lvl7pPr>
            <a:lvl8pPr marL="3429000" indent="-228600" eaLnBrk="0" fontAlgn="base" hangingPunct="0">
              <a:spcBef>
                <a:spcPct val="0"/>
              </a:spcBef>
              <a:spcAft>
                <a:spcPct val="0"/>
              </a:spcAft>
              <a:defRPr sz="1200">
                <a:solidFill>
                  <a:schemeClr val="bg1"/>
                </a:solidFill>
                <a:latin typeface="Arial" charset="0"/>
                <a:ea typeface="ＭＳ Ｐゴシック" pitchFamily="34" charset="-128"/>
              </a:defRPr>
            </a:lvl8pPr>
            <a:lvl9pPr marL="3886200" indent="-228600" eaLnBrk="0" fontAlgn="base" hangingPunct="0">
              <a:spcBef>
                <a:spcPct val="0"/>
              </a:spcBef>
              <a:spcAft>
                <a:spcPct val="0"/>
              </a:spcAft>
              <a:defRPr sz="1200">
                <a:solidFill>
                  <a:schemeClr val="bg1"/>
                </a:solidFill>
                <a:latin typeface="Arial" charset="0"/>
                <a:ea typeface="ＭＳ Ｐゴシック" pitchFamily="34" charset="-128"/>
              </a:defRPr>
            </a:lvl9pPr>
          </a:lstStyle>
          <a:p>
            <a:pPr marL="0" indent="0" eaLnBrk="1" hangingPunct="1">
              <a:buClr>
                <a:schemeClr val="bg1"/>
              </a:buClr>
              <a:buSzPct val="120000"/>
            </a:pPr>
            <a:r>
              <a:rPr lang="de-DE" sz="1400" b="1" dirty="0">
                <a:solidFill>
                  <a:schemeClr val="accent2"/>
                </a:solidFill>
              </a:rPr>
              <a:t>The </a:t>
            </a:r>
            <a:r>
              <a:rPr lang="de-DE" sz="1400" b="1" dirty="0" err="1">
                <a:solidFill>
                  <a:schemeClr val="accent2"/>
                </a:solidFill>
              </a:rPr>
              <a:t>flood</a:t>
            </a:r>
            <a:r>
              <a:rPr lang="de-DE" sz="1400" b="1" dirty="0">
                <a:solidFill>
                  <a:schemeClr val="accent2"/>
                </a:solidFill>
              </a:rPr>
              <a:t> </a:t>
            </a:r>
            <a:r>
              <a:rPr lang="de-DE" sz="1400" b="1" dirty="0" err="1">
                <a:solidFill>
                  <a:schemeClr val="accent2"/>
                </a:solidFill>
              </a:rPr>
              <a:t>retention</a:t>
            </a:r>
            <a:r>
              <a:rPr lang="de-DE" sz="1400" b="1" dirty="0">
                <a:solidFill>
                  <a:schemeClr val="accent2"/>
                </a:solidFill>
              </a:rPr>
              <a:t> </a:t>
            </a:r>
            <a:r>
              <a:rPr lang="de-DE" sz="1400" b="1" dirty="0" err="1">
                <a:solidFill>
                  <a:schemeClr val="accent2"/>
                </a:solidFill>
              </a:rPr>
              <a:t>basin</a:t>
            </a:r>
            <a:r>
              <a:rPr lang="de-DE" sz="1400" b="1" dirty="0">
                <a:solidFill>
                  <a:schemeClr val="accent2"/>
                </a:solidFill>
              </a:rPr>
              <a:t> </a:t>
            </a:r>
            <a:r>
              <a:rPr lang="de-DE" sz="1400" b="1" dirty="0" err="1">
                <a:solidFill>
                  <a:schemeClr val="accent2"/>
                </a:solidFill>
              </a:rPr>
              <a:t>is</a:t>
            </a:r>
            <a:r>
              <a:rPr lang="de-DE" sz="1400" b="1" dirty="0">
                <a:solidFill>
                  <a:schemeClr val="accent2"/>
                </a:solidFill>
              </a:rPr>
              <a:t> </a:t>
            </a:r>
            <a:r>
              <a:rPr lang="de-DE" sz="1400" b="1" dirty="0" err="1">
                <a:solidFill>
                  <a:schemeClr val="accent2"/>
                </a:solidFill>
              </a:rPr>
              <a:t>located</a:t>
            </a:r>
            <a:r>
              <a:rPr lang="de-DE" sz="1400" b="1" dirty="0">
                <a:solidFill>
                  <a:schemeClr val="accent2"/>
                </a:solidFill>
              </a:rPr>
              <a:t> </a:t>
            </a:r>
            <a:r>
              <a:rPr lang="de-DE" sz="1400" b="1" dirty="0" err="1">
                <a:solidFill>
                  <a:schemeClr val="accent2"/>
                </a:solidFill>
              </a:rPr>
              <a:t>near</a:t>
            </a:r>
            <a:r>
              <a:rPr lang="de-DE" sz="1400" b="1" dirty="0">
                <a:solidFill>
                  <a:schemeClr val="accent2"/>
                </a:solidFill>
              </a:rPr>
              <a:t> </a:t>
            </a:r>
            <a:r>
              <a:rPr lang="de-DE" sz="1400" b="1" dirty="0" err="1">
                <a:solidFill>
                  <a:schemeClr val="accent2"/>
                </a:solidFill>
              </a:rPr>
              <a:t>the</a:t>
            </a:r>
            <a:r>
              <a:rPr lang="de-DE" sz="1400" b="1" dirty="0">
                <a:solidFill>
                  <a:schemeClr val="accent2"/>
                </a:solidFill>
              </a:rPr>
              <a:t> </a:t>
            </a:r>
            <a:r>
              <a:rPr lang="de-DE" sz="1400" b="1" dirty="0" err="1">
                <a:solidFill>
                  <a:schemeClr val="accent2"/>
                </a:solidFill>
              </a:rPr>
              <a:t>center</a:t>
            </a:r>
            <a:endParaRPr lang="de-DE" sz="1400" b="1" dirty="0">
              <a:solidFill>
                <a:schemeClr val="accent2"/>
              </a:solidFill>
            </a:endParaRPr>
          </a:p>
        </p:txBody>
      </p:sp>
      <p:sp>
        <p:nvSpPr>
          <p:cNvPr id="41" name="Textfeld 1"/>
          <p:cNvSpPr txBox="1">
            <a:spLocks noChangeArrowheads="1"/>
          </p:cNvSpPr>
          <p:nvPr/>
        </p:nvSpPr>
        <p:spPr bwMode="auto">
          <a:xfrm>
            <a:off x="4110371" y="1657420"/>
            <a:ext cx="4801071"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171450" indent="-171450" eaLnBrk="0" hangingPunct="0">
              <a:defRPr sz="1200">
                <a:solidFill>
                  <a:schemeClr val="bg1"/>
                </a:solidFill>
                <a:latin typeface="Arial" charset="0"/>
                <a:ea typeface="ＭＳ Ｐゴシック" pitchFamily="34" charset="-128"/>
              </a:defRPr>
            </a:lvl1pPr>
            <a:lvl2pPr marL="742950" indent="-285750" eaLnBrk="0" hangingPunct="0">
              <a:defRPr sz="1200">
                <a:solidFill>
                  <a:schemeClr val="bg1"/>
                </a:solidFill>
                <a:latin typeface="Arial" charset="0"/>
                <a:ea typeface="ＭＳ Ｐゴシック" pitchFamily="34" charset="-128"/>
              </a:defRPr>
            </a:lvl2pPr>
            <a:lvl3pPr marL="1143000" indent="-228600" eaLnBrk="0" hangingPunct="0">
              <a:defRPr sz="1200">
                <a:solidFill>
                  <a:schemeClr val="bg1"/>
                </a:solidFill>
                <a:latin typeface="Arial" charset="0"/>
                <a:ea typeface="ＭＳ Ｐゴシック" pitchFamily="34" charset="-128"/>
              </a:defRPr>
            </a:lvl3pPr>
            <a:lvl4pPr marL="1600200" indent="-228600" eaLnBrk="0" hangingPunct="0">
              <a:defRPr sz="1200">
                <a:solidFill>
                  <a:schemeClr val="bg1"/>
                </a:solidFill>
                <a:latin typeface="Arial" charset="0"/>
                <a:ea typeface="ＭＳ Ｐゴシック" pitchFamily="34" charset="-128"/>
              </a:defRPr>
            </a:lvl4pPr>
            <a:lvl5pPr marL="2057400" indent="-228600" eaLnBrk="0" hangingPunct="0">
              <a:defRPr sz="1200">
                <a:solidFill>
                  <a:schemeClr val="bg1"/>
                </a:solidFill>
                <a:latin typeface="Arial" charset="0"/>
                <a:ea typeface="ＭＳ Ｐゴシック" pitchFamily="34" charset="-128"/>
              </a:defRPr>
            </a:lvl5pPr>
            <a:lvl6pPr marL="2514600" indent="-228600" eaLnBrk="0" fontAlgn="base" hangingPunct="0">
              <a:spcBef>
                <a:spcPct val="0"/>
              </a:spcBef>
              <a:spcAft>
                <a:spcPct val="0"/>
              </a:spcAft>
              <a:defRPr sz="1200">
                <a:solidFill>
                  <a:schemeClr val="bg1"/>
                </a:solidFill>
                <a:latin typeface="Arial" charset="0"/>
                <a:ea typeface="ＭＳ Ｐゴシック" pitchFamily="34" charset="-128"/>
              </a:defRPr>
            </a:lvl6pPr>
            <a:lvl7pPr marL="2971800" indent="-228600" eaLnBrk="0" fontAlgn="base" hangingPunct="0">
              <a:spcBef>
                <a:spcPct val="0"/>
              </a:spcBef>
              <a:spcAft>
                <a:spcPct val="0"/>
              </a:spcAft>
              <a:defRPr sz="1200">
                <a:solidFill>
                  <a:schemeClr val="bg1"/>
                </a:solidFill>
                <a:latin typeface="Arial" charset="0"/>
                <a:ea typeface="ＭＳ Ｐゴシック" pitchFamily="34" charset="-128"/>
              </a:defRPr>
            </a:lvl7pPr>
            <a:lvl8pPr marL="3429000" indent="-228600" eaLnBrk="0" fontAlgn="base" hangingPunct="0">
              <a:spcBef>
                <a:spcPct val="0"/>
              </a:spcBef>
              <a:spcAft>
                <a:spcPct val="0"/>
              </a:spcAft>
              <a:defRPr sz="1200">
                <a:solidFill>
                  <a:schemeClr val="bg1"/>
                </a:solidFill>
                <a:latin typeface="Arial" charset="0"/>
                <a:ea typeface="ＭＳ Ｐゴシック" pitchFamily="34" charset="-128"/>
              </a:defRPr>
            </a:lvl8pPr>
            <a:lvl9pPr marL="3886200" indent="-228600" eaLnBrk="0" fontAlgn="base" hangingPunct="0">
              <a:spcBef>
                <a:spcPct val="0"/>
              </a:spcBef>
              <a:spcAft>
                <a:spcPct val="0"/>
              </a:spcAft>
              <a:defRPr sz="1200">
                <a:solidFill>
                  <a:schemeClr val="bg1"/>
                </a:solidFill>
                <a:latin typeface="Arial" charset="0"/>
                <a:ea typeface="ＭＳ Ｐゴシック" pitchFamily="34" charset="-128"/>
              </a:defRPr>
            </a:lvl9pPr>
          </a:lstStyle>
          <a:p>
            <a:pPr marL="0" indent="0" eaLnBrk="1" hangingPunct="1">
              <a:buClr>
                <a:schemeClr val="bg1"/>
              </a:buClr>
              <a:buSzPct val="120000"/>
            </a:pPr>
            <a:r>
              <a:rPr lang="de-DE" sz="1400" b="1" dirty="0" err="1">
                <a:solidFill>
                  <a:schemeClr val="accent2"/>
                </a:solidFill>
              </a:rPr>
              <a:t>It</a:t>
            </a:r>
            <a:r>
              <a:rPr lang="de-DE" sz="1400" b="1" dirty="0">
                <a:solidFill>
                  <a:schemeClr val="accent2"/>
                </a:solidFill>
              </a:rPr>
              <a:t> </a:t>
            </a:r>
            <a:r>
              <a:rPr lang="de-DE" sz="1400" b="1" dirty="0" err="1">
                <a:solidFill>
                  <a:schemeClr val="accent2"/>
                </a:solidFill>
              </a:rPr>
              <a:t>is</a:t>
            </a:r>
            <a:r>
              <a:rPr lang="de-DE" sz="1400" b="1" dirty="0">
                <a:solidFill>
                  <a:schemeClr val="accent2"/>
                </a:solidFill>
              </a:rPr>
              <a:t> </a:t>
            </a:r>
            <a:r>
              <a:rPr lang="de-DE" sz="1400" b="1" dirty="0" err="1">
                <a:solidFill>
                  <a:schemeClr val="accent2"/>
                </a:solidFill>
              </a:rPr>
              <a:t>situated</a:t>
            </a:r>
            <a:r>
              <a:rPr lang="de-DE" sz="1400" b="1" dirty="0">
                <a:solidFill>
                  <a:schemeClr val="accent2"/>
                </a:solidFill>
              </a:rPr>
              <a:t> in </a:t>
            </a:r>
            <a:r>
              <a:rPr lang="de-DE" sz="1400" b="1" dirty="0" err="1">
                <a:solidFill>
                  <a:schemeClr val="accent2"/>
                </a:solidFill>
              </a:rPr>
              <a:t>the</a:t>
            </a:r>
            <a:r>
              <a:rPr lang="de-DE" sz="1400" b="1" dirty="0">
                <a:solidFill>
                  <a:schemeClr val="accent2"/>
                </a:solidFill>
              </a:rPr>
              <a:t> </a:t>
            </a:r>
            <a:r>
              <a:rPr lang="de-DE" sz="1400" b="1" dirty="0" err="1">
                <a:solidFill>
                  <a:schemeClr val="accent2"/>
                </a:solidFill>
              </a:rPr>
              <a:t>north</a:t>
            </a:r>
            <a:r>
              <a:rPr lang="de-DE" sz="1400" b="1" dirty="0">
                <a:solidFill>
                  <a:schemeClr val="accent2"/>
                </a:solidFill>
              </a:rPr>
              <a:t> </a:t>
            </a:r>
            <a:r>
              <a:rPr lang="de-DE" sz="1400" b="1" dirty="0" err="1">
                <a:solidFill>
                  <a:schemeClr val="accent2"/>
                </a:solidFill>
              </a:rPr>
              <a:t>of</a:t>
            </a:r>
            <a:r>
              <a:rPr lang="de-DE" sz="1400" b="1" dirty="0">
                <a:solidFill>
                  <a:schemeClr val="accent2"/>
                </a:solidFill>
              </a:rPr>
              <a:t> </a:t>
            </a:r>
            <a:r>
              <a:rPr lang="de-DE" sz="1400" b="1" dirty="0" err="1">
                <a:solidFill>
                  <a:schemeClr val="accent2"/>
                </a:solidFill>
              </a:rPr>
              <a:t>the</a:t>
            </a:r>
            <a:r>
              <a:rPr lang="de-DE" sz="1400" b="1" dirty="0">
                <a:solidFill>
                  <a:schemeClr val="accent2"/>
                </a:solidFill>
              </a:rPr>
              <a:t> </a:t>
            </a:r>
            <a:r>
              <a:rPr lang="de-DE" sz="1400" b="1" dirty="0" err="1">
                <a:solidFill>
                  <a:schemeClr val="accent2"/>
                </a:solidFill>
              </a:rPr>
              <a:t>development</a:t>
            </a:r>
            <a:r>
              <a:rPr lang="de-DE" sz="1400" b="1" dirty="0">
                <a:solidFill>
                  <a:schemeClr val="accent2"/>
                </a:solidFill>
              </a:rPr>
              <a:t> </a:t>
            </a:r>
            <a:r>
              <a:rPr lang="de-DE" sz="1400" b="1" dirty="0" err="1">
                <a:solidFill>
                  <a:schemeClr val="accent2"/>
                </a:solidFill>
              </a:rPr>
              <a:t>area</a:t>
            </a:r>
            <a:r>
              <a:rPr lang="de-DE" sz="1400" b="1" dirty="0">
                <a:solidFill>
                  <a:schemeClr val="accent2"/>
                </a:solidFill>
              </a:rPr>
              <a:t> in </a:t>
            </a:r>
            <a:r>
              <a:rPr lang="de-DE" sz="1400" b="1" dirty="0" err="1">
                <a:solidFill>
                  <a:schemeClr val="accent2"/>
                </a:solidFill>
              </a:rPr>
              <a:t>Khoroolol</a:t>
            </a:r>
            <a:r>
              <a:rPr lang="de-DE" sz="1400" b="1" dirty="0">
                <a:solidFill>
                  <a:schemeClr val="accent2"/>
                </a:solidFill>
              </a:rPr>
              <a:t> 07</a:t>
            </a:r>
          </a:p>
        </p:txBody>
      </p:sp>
      <p:sp>
        <p:nvSpPr>
          <p:cNvPr id="43" name="Textfeld 1"/>
          <p:cNvSpPr txBox="1">
            <a:spLocks noChangeArrowheads="1"/>
          </p:cNvSpPr>
          <p:nvPr/>
        </p:nvSpPr>
        <p:spPr bwMode="auto">
          <a:xfrm>
            <a:off x="4110371" y="2197480"/>
            <a:ext cx="4951121"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171450" indent="-171450" eaLnBrk="0" hangingPunct="0">
              <a:defRPr sz="1200">
                <a:solidFill>
                  <a:schemeClr val="bg1"/>
                </a:solidFill>
                <a:latin typeface="Arial" charset="0"/>
                <a:ea typeface="ＭＳ Ｐゴシック" pitchFamily="34" charset="-128"/>
              </a:defRPr>
            </a:lvl1pPr>
            <a:lvl2pPr marL="742950" indent="-285750" eaLnBrk="0" hangingPunct="0">
              <a:defRPr sz="1200">
                <a:solidFill>
                  <a:schemeClr val="bg1"/>
                </a:solidFill>
                <a:latin typeface="Arial" charset="0"/>
                <a:ea typeface="ＭＳ Ｐゴシック" pitchFamily="34" charset="-128"/>
              </a:defRPr>
            </a:lvl2pPr>
            <a:lvl3pPr marL="1143000" indent="-228600" eaLnBrk="0" hangingPunct="0">
              <a:defRPr sz="1200">
                <a:solidFill>
                  <a:schemeClr val="bg1"/>
                </a:solidFill>
                <a:latin typeface="Arial" charset="0"/>
                <a:ea typeface="ＭＳ Ｐゴシック" pitchFamily="34" charset="-128"/>
              </a:defRPr>
            </a:lvl3pPr>
            <a:lvl4pPr marL="1600200" indent="-228600" eaLnBrk="0" hangingPunct="0">
              <a:defRPr sz="1200">
                <a:solidFill>
                  <a:schemeClr val="bg1"/>
                </a:solidFill>
                <a:latin typeface="Arial" charset="0"/>
                <a:ea typeface="ＭＳ Ｐゴシック" pitchFamily="34" charset="-128"/>
              </a:defRPr>
            </a:lvl4pPr>
            <a:lvl5pPr marL="2057400" indent="-228600" eaLnBrk="0" hangingPunct="0">
              <a:defRPr sz="1200">
                <a:solidFill>
                  <a:schemeClr val="bg1"/>
                </a:solidFill>
                <a:latin typeface="Arial" charset="0"/>
                <a:ea typeface="ＭＳ Ｐゴシック" pitchFamily="34" charset="-128"/>
              </a:defRPr>
            </a:lvl5pPr>
            <a:lvl6pPr marL="2514600" indent="-228600" eaLnBrk="0" fontAlgn="base" hangingPunct="0">
              <a:spcBef>
                <a:spcPct val="0"/>
              </a:spcBef>
              <a:spcAft>
                <a:spcPct val="0"/>
              </a:spcAft>
              <a:defRPr sz="1200">
                <a:solidFill>
                  <a:schemeClr val="bg1"/>
                </a:solidFill>
                <a:latin typeface="Arial" charset="0"/>
                <a:ea typeface="ＭＳ Ｐゴシック" pitchFamily="34" charset="-128"/>
              </a:defRPr>
            </a:lvl6pPr>
            <a:lvl7pPr marL="2971800" indent="-228600" eaLnBrk="0" fontAlgn="base" hangingPunct="0">
              <a:spcBef>
                <a:spcPct val="0"/>
              </a:spcBef>
              <a:spcAft>
                <a:spcPct val="0"/>
              </a:spcAft>
              <a:defRPr sz="1200">
                <a:solidFill>
                  <a:schemeClr val="bg1"/>
                </a:solidFill>
                <a:latin typeface="Arial" charset="0"/>
                <a:ea typeface="ＭＳ Ｐゴシック" pitchFamily="34" charset="-128"/>
              </a:defRPr>
            </a:lvl7pPr>
            <a:lvl8pPr marL="3429000" indent="-228600" eaLnBrk="0" fontAlgn="base" hangingPunct="0">
              <a:spcBef>
                <a:spcPct val="0"/>
              </a:spcBef>
              <a:spcAft>
                <a:spcPct val="0"/>
              </a:spcAft>
              <a:defRPr sz="1200">
                <a:solidFill>
                  <a:schemeClr val="bg1"/>
                </a:solidFill>
                <a:latin typeface="Arial" charset="0"/>
                <a:ea typeface="ＭＳ Ｐゴシック" pitchFamily="34" charset="-128"/>
              </a:defRPr>
            </a:lvl8pPr>
            <a:lvl9pPr marL="3886200" indent="-228600" eaLnBrk="0" fontAlgn="base" hangingPunct="0">
              <a:spcBef>
                <a:spcPct val="0"/>
              </a:spcBef>
              <a:spcAft>
                <a:spcPct val="0"/>
              </a:spcAft>
              <a:defRPr sz="1200">
                <a:solidFill>
                  <a:schemeClr val="bg1"/>
                </a:solidFill>
                <a:latin typeface="Arial" charset="0"/>
                <a:ea typeface="ＭＳ Ｐゴシック" pitchFamily="34" charset="-128"/>
              </a:defRPr>
            </a:lvl9pPr>
          </a:lstStyle>
          <a:p>
            <a:pPr marL="0" indent="0" eaLnBrk="1" hangingPunct="1">
              <a:buClr>
                <a:schemeClr val="bg1"/>
              </a:buClr>
              <a:buSzPct val="120000"/>
            </a:pPr>
            <a:r>
              <a:rPr lang="de-DE" sz="1400" b="1" dirty="0">
                <a:solidFill>
                  <a:schemeClr val="accent2"/>
                </a:solidFill>
              </a:rPr>
              <a:t>The </a:t>
            </a:r>
            <a:r>
              <a:rPr lang="de-DE" sz="1400" b="1" dirty="0" err="1">
                <a:solidFill>
                  <a:schemeClr val="accent2"/>
                </a:solidFill>
              </a:rPr>
              <a:t>volume</a:t>
            </a:r>
            <a:r>
              <a:rPr lang="de-DE" sz="1400" b="1" dirty="0">
                <a:solidFill>
                  <a:schemeClr val="accent2"/>
                </a:solidFill>
              </a:rPr>
              <a:t> </a:t>
            </a:r>
            <a:r>
              <a:rPr lang="de-DE" sz="1400" b="1" dirty="0" err="1">
                <a:solidFill>
                  <a:schemeClr val="accent2"/>
                </a:solidFill>
              </a:rPr>
              <a:t>of</a:t>
            </a:r>
            <a:r>
              <a:rPr lang="de-DE" sz="1400" b="1" dirty="0">
                <a:solidFill>
                  <a:schemeClr val="accent2"/>
                </a:solidFill>
              </a:rPr>
              <a:t> </a:t>
            </a:r>
            <a:r>
              <a:rPr lang="de-DE" sz="1400" b="1" dirty="0" err="1">
                <a:solidFill>
                  <a:schemeClr val="accent2"/>
                </a:solidFill>
              </a:rPr>
              <a:t>the</a:t>
            </a:r>
            <a:r>
              <a:rPr lang="de-DE" sz="1400" b="1" dirty="0">
                <a:solidFill>
                  <a:schemeClr val="accent2"/>
                </a:solidFill>
              </a:rPr>
              <a:t> </a:t>
            </a:r>
            <a:r>
              <a:rPr lang="de-DE" sz="1400" b="1" dirty="0" err="1">
                <a:solidFill>
                  <a:schemeClr val="accent2"/>
                </a:solidFill>
              </a:rPr>
              <a:t>basin</a:t>
            </a:r>
            <a:r>
              <a:rPr lang="de-DE" sz="1400" b="1" dirty="0">
                <a:solidFill>
                  <a:schemeClr val="accent2"/>
                </a:solidFill>
              </a:rPr>
              <a:t> </a:t>
            </a:r>
            <a:r>
              <a:rPr lang="de-DE" sz="1400" b="1" dirty="0" err="1">
                <a:solidFill>
                  <a:schemeClr val="accent2"/>
                </a:solidFill>
              </a:rPr>
              <a:t>is</a:t>
            </a:r>
            <a:r>
              <a:rPr lang="de-DE" sz="1400" b="1" dirty="0">
                <a:solidFill>
                  <a:schemeClr val="accent2"/>
                </a:solidFill>
              </a:rPr>
              <a:t> </a:t>
            </a:r>
            <a:r>
              <a:rPr lang="de-DE" sz="1400" b="1" dirty="0" err="1">
                <a:solidFill>
                  <a:schemeClr val="accent2"/>
                </a:solidFill>
              </a:rPr>
              <a:t>amounting</a:t>
            </a:r>
            <a:r>
              <a:rPr lang="de-DE" sz="1400" b="1" dirty="0">
                <a:solidFill>
                  <a:schemeClr val="accent2"/>
                </a:solidFill>
              </a:rPr>
              <a:t> </a:t>
            </a:r>
            <a:r>
              <a:rPr lang="de-DE" sz="1400" b="1" dirty="0" err="1">
                <a:solidFill>
                  <a:schemeClr val="accent2"/>
                </a:solidFill>
              </a:rPr>
              <a:t>to</a:t>
            </a:r>
            <a:r>
              <a:rPr lang="de-DE" sz="1400" b="1" dirty="0">
                <a:solidFill>
                  <a:schemeClr val="accent2"/>
                </a:solidFill>
              </a:rPr>
              <a:t> </a:t>
            </a:r>
            <a:r>
              <a:rPr lang="de-DE" sz="1400" b="1" dirty="0" smtClean="0">
                <a:solidFill>
                  <a:schemeClr val="accent2"/>
                </a:solidFill>
              </a:rPr>
              <a:t>1.2 </a:t>
            </a:r>
            <a:r>
              <a:rPr lang="de-DE" sz="1400" b="1" dirty="0" err="1" smtClean="0">
                <a:solidFill>
                  <a:schemeClr val="accent2"/>
                </a:solidFill>
              </a:rPr>
              <a:t>Mio</a:t>
            </a:r>
            <a:r>
              <a:rPr lang="de-DE" sz="1400" b="1" dirty="0" smtClean="0">
                <a:solidFill>
                  <a:schemeClr val="accent2"/>
                </a:solidFill>
              </a:rPr>
              <a:t> m³</a:t>
            </a:r>
            <a:endParaRPr lang="de-DE" sz="1400" b="1" dirty="0">
              <a:solidFill>
                <a:schemeClr val="accent2"/>
              </a:solidFill>
            </a:endParaRPr>
          </a:p>
        </p:txBody>
      </p:sp>
      <p:sp>
        <p:nvSpPr>
          <p:cNvPr id="44" name="Textfeld 1"/>
          <p:cNvSpPr txBox="1">
            <a:spLocks noChangeArrowheads="1"/>
          </p:cNvSpPr>
          <p:nvPr/>
        </p:nvSpPr>
        <p:spPr bwMode="auto">
          <a:xfrm>
            <a:off x="4127634" y="2557520"/>
            <a:ext cx="446398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171450" indent="-171450" eaLnBrk="0" hangingPunct="0">
              <a:defRPr sz="1200">
                <a:solidFill>
                  <a:schemeClr val="bg1"/>
                </a:solidFill>
                <a:latin typeface="Arial" charset="0"/>
                <a:ea typeface="ＭＳ Ｐゴシック" pitchFamily="34" charset="-128"/>
              </a:defRPr>
            </a:lvl1pPr>
            <a:lvl2pPr marL="742950" indent="-285750" eaLnBrk="0" hangingPunct="0">
              <a:defRPr sz="1200">
                <a:solidFill>
                  <a:schemeClr val="bg1"/>
                </a:solidFill>
                <a:latin typeface="Arial" charset="0"/>
                <a:ea typeface="ＭＳ Ｐゴシック" pitchFamily="34" charset="-128"/>
              </a:defRPr>
            </a:lvl2pPr>
            <a:lvl3pPr marL="1143000" indent="-228600" eaLnBrk="0" hangingPunct="0">
              <a:defRPr sz="1200">
                <a:solidFill>
                  <a:schemeClr val="bg1"/>
                </a:solidFill>
                <a:latin typeface="Arial" charset="0"/>
                <a:ea typeface="ＭＳ Ｐゴシック" pitchFamily="34" charset="-128"/>
              </a:defRPr>
            </a:lvl3pPr>
            <a:lvl4pPr marL="1600200" indent="-228600" eaLnBrk="0" hangingPunct="0">
              <a:defRPr sz="1200">
                <a:solidFill>
                  <a:schemeClr val="bg1"/>
                </a:solidFill>
                <a:latin typeface="Arial" charset="0"/>
                <a:ea typeface="ＭＳ Ｐゴシック" pitchFamily="34" charset="-128"/>
              </a:defRPr>
            </a:lvl4pPr>
            <a:lvl5pPr marL="2057400" indent="-228600" eaLnBrk="0" hangingPunct="0">
              <a:defRPr sz="1200">
                <a:solidFill>
                  <a:schemeClr val="bg1"/>
                </a:solidFill>
                <a:latin typeface="Arial" charset="0"/>
                <a:ea typeface="ＭＳ Ｐゴシック" pitchFamily="34" charset="-128"/>
              </a:defRPr>
            </a:lvl5pPr>
            <a:lvl6pPr marL="2514600" indent="-228600" eaLnBrk="0" fontAlgn="base" hangingPunct="0">
              <a:spcBef>
                <a:spcPct val="0"/>
              </a:spcBef>
              <a:spcAft>
                <a:spcPct val="0"/>
              </a:spcAft>
              <a:defRPr sz="1200">
                <a:solidFill>
                  <a:schemeClr val="bg1"/>
                </a:solidFill>
                <a:latin typeface="Arial" charset="0"/>
                <a:ea typeface="ＭＳ Ｐゴシック" pitchFamily="34" charset="-128"/>
              </a:defRPr>
            </a:lvl6pPr>
            <a:lvl7pPr marL="2971800" indent="-228600" eaLnBrk="0" fontAlgn="base" hangingPunct="0">
              <a:spcBef>
                <a:spcPct val="0"/>
              </a:spcBef>
              <a:spcAft>
                <a:spcPct val="0"/>
              </a:spcAft>
              <a:defRPr sz="1200">
                <a:solidFill>
                  <a:schemeClr val="bg1"/>
                </a:solidFill>
                <a:latin typeface="Arial" charset="0"/>
                <a:ea typeface="ＭＳ Ｐゴシック" pitchFamily="34" charset="-128"/>
              </a:defRPr>
            </a:lvl7pPr>
            <a:lvl8pPr marL="3429000" indent="-228600" eaLnBrk="0" fontAlgn="base" hangingPunct="0">
              <a:spcBef>
                <a:spcPct val="0"/>
              </a:spcBef>
              <a:spcAft>
                <a:spcPct val="0"/>
              </a:spcAft>
              <a:defRPr sz="1200">
                <a:solidFill>
                  <a:schemeClr val="bg1"/>
                </a:solidFill>
                <a:latin typeface="Arial" charset="0"/>
                <a:ea typeface="ＭＳ Ｐゴシック" pitchFamily="34" charset="-128"/>
              </a:defRPr>
            </a:lvl8pPr>
            <a:lvl9pPr marL="3886200" indent="-228600" eaLnBrk="0" fontAlgn="base" hangingPunct="0">
              <a:spcBef>
                <a:spcPct val="0"/>
              </a:spcBef>
              <a:spcAft>
                <a:spcPct val="0"/>
              </a:spcAft>
              <a:defRPr sz="1200">
                <a:solidFill>
                  <a:schemeClr val="bg1"/>
                </a:solidFill>
                <a:latin typeface="Arial" charset="0"/>
                <a:ea typeface="ＭＳ Ｐゴシック" pitchFamily="34" charset="-128"/>
              </a:defRPr>
            </a:lvl9pPr>
          </a:lstStyle>
          <a:p>
            <a:pPr marL="0" indent="0" eaLnBrk="1" hangingPunct="1">
              <a:buClr>
                <a:schemeClr val="bg1"/>
              </a:buClr>
              <a:buSzPct val="120000"/>
            </a:pPr>
            <a:r>
              <a:rPr lang="de-DE" sz="1400" b="1" dirty="0" err="1">
                <a:solidFill>
                  <a:schemeClr val="accent2"/>
                </a:solidFill>
              </a:rPr>
              <a:t>It</a:t>
            </a:r>
            <a:r>
              <a:rPr lang="de-DE" sz="1400" b="1" dirty="0">
                <a:solidFill>
                  <a:schemeClr val="accent2"/>
                </a:solidFill>
              </a:rPr>
              <a:t> </a:t>
            </a:r>
            <a:r>
              <a:rPr lang="de-DE" sz="1400" b="1" dirty="0" err="1">
                <a:solidFill>
                  <a:schemeClr val="accent2"/>
                </a:solidFill>
              </a:rPr>
              <a:t>consists</a:t>
            </a:r>
            <a:r>
              <a:rPr lang="de-DE" sz="1400" b="1" dirty="0">
                <a:solidFill>
                  <a:schemeClr val="accent2"/>
                </a:solidFill>
              </a:rPr>
              <a:t> </a:t>
            </a:r>
            <a:r>
              <a:rPr lang="de-DE" sz="1400" b="1" dirty="0" err="1">
                <a:solidFill>
                  <a:schemeClr val="accent2"/>
                </a:solidFill>
              </a:rPr>
              <a:t>of</a:t>
            </a:r>
            <a:r>
              <a:rPr lang="de-DE" sz="1400" b="1" dirty="0">
                <a:solidFill>
                  <a:schemeClr val="accent2"/>
                </a:solidFill>
              </a:rPr>
              <a:t> 3 </a:t>
            </a:r>
            <a:r>
              <a:rPr lang="de-DE" sz="1400" b="1" dirty="0" err="1" smtClean="0">
                <a:solidFill>
                  <a:schemeClr val="accent2"/>
                </a:solidFill>
              </a:rPr>
              <a:t>seperate</a:t>
            </a:r>
            <a:r>
              <a:rPr lang="de-DE" sz="1400" b="1" dirty="0" smtClean="0">
                <a:solidFill>
                  <a:schemeClr val="accent2"/>
                </a:solidFill>
              </a:rPr>
              <a:t> </a:t>
            </a:r>
            <a:r>
              <a:rPr lang="de-DE" sz="1400" b="1" dirty="0" err="1">
                <a:solidFill>
                  <a:schemeClr val="accent2"/>
                </a:solidFill>
              </a:rPr>
              <a:t>retention</a:t>
            </a:r>
            <a:r>
              <a:rPr lang="de-DE" sz="1400" b="1" dirty="0">
                <a:solidFill>
                  <a:schemeClr val="accent2"/>
                </a:solidFill>
              </a:rPr>
              <a:t> </a:t>
            </a:r>
            <a:r>
              <a:rPr lang="de-DE" sz="1400" b="1" dirty="0" err="1">
                <a:solidFill>
                  <a:schemeClr val="accent2"/>
                </a:solidFill>
              </a:rPr>
              <a:t>basins</a:t>
            </a:r>
            <a:endParaRPr lang="de-DE" sz="1400" b="1" dirty="0">
              <a:solidFill>
                <a:schemeClr val="accent2"/>
              </a:solidFill>
            </a:endParaRPr>
          </a:p>
        </p:txBody>
      </p:sp>
      <p:sp>
        <p:nvSpPr>
          <p:cNvPr id="45" name="Textfeld 1"/>
          <p:cNvSpPr txBox="1">
            <a:spLocks noChangeArrowheads="1"/>
          </p:cNvSpPr>
          <p:nvPr/>
        </p:nvSpPr>
        <p:spPr bwMode="auto">
          <a:xfrm>
            <a:off x="4127634" y="2953564"/>
            <a:ext cx="446398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171450" indent="-171450" eaLnBrk="0" hangingPunct="0">
              <a:defRPr sz="1200">
                <a:solidFill>
                  <a:schemeClr val="bg1"/>
                </a:solidFill>
                <a:latin typeface="Arial" charset="0"/>
                <a:ea typeface="ＭＳ Ｐゴシック" pitchFamily="34" charset="-128"/>
              </a:defRPr>
            </a:lvl1pPr>
            <a:lvl2pPr marL="742950" indent="-285750" eaLnBrk="0" hangingPunct="0">
              <a:defRPr sz="1200">
                <a:solidFill>
                  <a:schemeClr val="bg1"/>
                </a:solidFill>
                <a:latin typeface="Arial" charset="0"/>
                <a:ea typeface="ＭＳ Ｐゴシック" pitchFamily="34" charset="-128"/>
              </a:defRPr>
            </a:lvl2pPr>
            <a:lvl3pPr marL="1143000" indent="-228600" eaLnBrk="0" hangingPunct="0">
              <a:defRPr sz="1200">
                <a:solidFill>
                  <a:schemeClr val="bg1"/>
                </a:solidFill>
                <a:latin typeface="Arial" charset="0"/>
                <a:ea typeface="ＭＳ Ｐゴシック" pitchFamily="34" charset="-128"/>
              </a:defRPr>
            </a:lvl3pPr>
            <a:lvl4pPr marL="1600200" indent="-228600" eaLnBrk="0" hangingPunct="0">
              <a:defRPr sz="1200">
                <a:solidFill>
                  <a:schemeClr val="bg1"/>
                </a:solidFill>
                <a:latin typeface="Arial" charset="0"/>
                <a:ea typeface="ＭＳ Ｐゴシック" pitchFamily="34" charset="-128"/>
              </a:defRPr>
            </a:lvl4pPr>
            <a:lvl5pPr marL="2057400" indent="-228600" eaLnBrk="0" hangingPunct="0">
              <a:defRPr sz="1200">
                <a:solidFill>
                  <a:schemeClr val="bg1"/>
                </a:solidFill>
                <a:latin typeface="Arial" charset="0"/>
                <a:ea typeface="ＭＳ Ｐゴシック" pitchFamily="34" charset="-128"/>
              </a:defRPr>
            </a:lvl5pPr>
            <a:lvl6pPr marL="2514600" indent="-228600" eaLnBrk="0" fontAlgn="base" hangingPunct="0">
              <a:spcBef>
                <a:spcPct val="0"/>
              </a:spcBef>
              <a:spcAft>
                <a:spcPct val="0"/>
              </a:spcAft>
              <a:defRPr sz="1200">
                <a:solidFill>
                  <a:schemeClr val="bg1"/>
                </a:solidFill>
                <a:latin typeface="Arial" charset="0"/>
                <a:ea typeface="ＭＳ Ｐゴシック" pitchFamily="34" charset="-128"/>
              </a:defRPr>
            </a:lvl6pPr>
            <a:lvl7pPr marL="2971800" indent="-228600" eaLnBrk="0" fontAlgn="base" hangingPunct="0">
              <a:spcBef>
                <a:spcPct val="0"/>
              </a:spcBef>
              <a:spcAft>
                <a:spcPct val="0"/>
              </a:spcAft>
              <a:defRPr sz="1200">
                <a:solidFill>
                  <a:schemeClr val="bg1"/>
                </a:solidFill>
                <a:latin typeface="Arial" charset="0"/>
                <a:ea typeface="ＭＳ Ｐゴシック" pitchFamily="34" charset="-128"/>
              </a:defRPr>
            </a:lvl7pPr>
            <a:lvl8pPr marL="3429000" indent="-228600" eaLnBrk="0" fontAlgn="base" hangingPunct="0">
              <a:spcBef>
                <a:spcPct val="0"/>
              </a:spcBef>
              <a:spcAft>
                <a:spcPct val="0"/>
              </a:spcAft>
              <a:defRPr sz="1200">
                <a:solidFill>
                  <a:schemeClr val="bg1"/>
                </a:solidFill>
                <a:latin typeface="Arial" charset="0"/>
                <a:ea typeface="ＭＳ Ｐゴシック" pitchFamily="34" charset="-128"/>
              </a:defRPr>
            </a:lvl8pPr>
            <a:lvl9pPr marL="3886200" indent="-228600" eaLnBrk="0" fontAlgn="base" hangingPunct="0">
              <a:spcBef>
                <a:spcPct val="0"/>
              </a:spcBef>
              <a:spcAft>
                <a:spcPct val="0"/>
              </a:spcAft>
              <a:defRPr sz="1200">
                <a:solidFill>
                  <a:schemeClr val="bg1"/>
                </a:solidFill>
                <a:latin typeface="Arial" charset="0"/>
                <a:ea typeface="ＭＳ Ｐゴシック" pitchFamily="34" charset="-128"/>
              </a:defRPr>
            </a:lvl9pPr>
          </a:lstStyle>
          <a:p>
            <a:pPr marL="0" indent="0" eaLnBrk="1" hangingPunct="1">
              <a:buClr>
                <a:schemeClr val="bg1"/>
              </a:buClr>
              <a:buSzPct val="120000"/>
            </a:pPr>
            <a:r>
              <a:rPr lang="de-DE" sz="1400" b="1" dirty="0" err="1">
                <a:solidFill>
                  <a:schemeClr val="accent2"/>
                </a:solidFill>
              </a:rPr>
              <a:t>It</a:t>
            </a:r>
            <a:r>
              <a:rPr lang="de-DE" sz="1400" b="1" dirty="0">
                <a:solidFill>
                  <a:schemeClr val="accent2"/>
                </a:solidFill>
              </a:rPr>
              <a:t> </a:t>
            </a:r>
            <a:r>
              <a:rPr lang="de-DE" sz="1400" b="1" dirty="0" err="1">
                <a:solidFill>
                  <a:schemeClr val="accent2"/>
                </a:solidFill>
              </a:rPr>
              <a:t>has</a:t>
            </a:r>
            <a:r>
              <a:rPr lang="de-DE" sz="1400" b="1" dirty="0">
                <a:solidFill>
                  <a:schemeClr val="accent2"/>
                </a:solidFill>
              </a:rPr>
              <a:t> </a:t>
            </a:r>
            <a:r>
              <a:rPr lang="de-DE" sz="1400" b="1" dirty="0" err="1">
                <a:solidFill>
                  <a:schemeClr val="accent2"/>
                </a:solidFill>
              </a:rPr>
              <a:t>several</a:t>
            </a:r>
            <a:r>
              <a:rPr lang="de-DE" sz="1400" b="1" dirty="0">
                <a:solidFill>
                  <a:schemeClr val="accent2"/>
                </a:solidFill>
              </a:rPr>
              <a:t> </a:t>
            </a:r>
            <a:r>
              <a:rPr lang="de-DE" sz="1400" b="1" dirty="0" err="1">
                <a:solidFill>
                  <a:schemeClr val="accent2"/>
                </a:solidFill>
              </a:rPr>
              <a:t>functions</a:t>
            </a:r>
            <a:r>
              <a:rPr lang="de-DE" sz="1400" b="1" dirty="0">
                <a:solidFill>
                  <a:schemeClr val="accent2"/>
                </a:solidFill>
              </a:rPr>
              <a:t> :</a:t>
            </a:r>
            <a:endParaRPr lang="de-DE" sz="1400" b="1" dirty="0" smtClean="0">
              <a:solidFill>
                <a:schemeClr val="accent2"/>
              </a:solidFill>
            </a:endParaRPr>
          </a:p>
        </p:txBody>
      </p:sp>
      <p:sp>
        <p:nvSpPr>
          <p:cNvPr id="46" name="Textfeld 1"/>
          <p:cNvSpPr txBox="1">
            <a:spLocks noChangeArrowheads="1"/>
          </p:cNvSpPr>
          <p:nvPr/>
        </p:nvSpPr>
        <p:spPr bwMode="auto">
          <a:xfrm>
            <a:off x="4254387" y="3277600"/>
            <a:ext cx="4651021"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171450" indent="-171450" eaLnBrk="0" hangingPunct="0">
              <a:defRPr sz="1200">
                <a:solidFill>
                  <a:schemeClr val="bg1"/>
                </a:solidFill>
                <a:latin typeface="Arial" charset="0"/>
                <a:ea typeface="ＭＳ Ｐゴシック" pitchFamily="34" charset="-128"/>
              </a:defRPr>
            </a:lvl1pPr>
            <a:lvl2pPr marL="742950" indent="-285750" eaLnBrk="0" hangingPunct="0">
              <a:defRPr sz="1200">
                <a:solidFill>
                  <a:schemeClr val="bg1"/>
                </a:solidFill>
                <a:latin typeface="Arial" charset="0"/>
                <a:ea typeface="ＭＳ Ｐゴシック" pitchFamily="34" charset="-128"/>
              </a:defRPr>
            </a:lvl2pPr>
            <a:lvl3pPr marL="1143000" indent="-228600" eaLnBrk="0" hangingPunct="0">
              <a:defRPr sz="1200">
                <a:solidFill>
                  <a:schemeClr val="bg1"/>
                </a:solidFill>
                <a:latin typeface="Arial" charset="0"/>
                <a:ea typeface="ＭＳ Ｐゴシック" pitchFamily="34" charset="-128"/>
              </a:defRPr>
            </a:lvl3pPr>
            <a:lvl4pPr marL="1600200" indent="-228600" eaLnBrk="0" hangingPunct="0">
              <a:defRPr sz="1200">
                <a:solidFill>
                  <a:schemeClr val="bg1"/>
                </a:solidFill>
                <a:latin typeface="Arial" charset="0"/>
                <a:ea typeface="ＭＳ Ｐゴシック" pitchFamily="34" charset="-128"/>
              </a:defRPr>
            </a:lvl4pPr>
            <a:lvl5pPr marL="2057400" indent="-228600" eaLnBrk="0" hangingPunct="0">
              <a:defRPr sz="1200">
                <a:solidFill>
                  <a:schemeClr val="bg1"/>
                </a:solidFill>
                <a:latin typeface="Arial" charset="0"/>
                <a:ea typeface="ＭＳ Ｐゴシック" pitchFamily="34" charset="-128"/>
              </a:defRPr>
            </a:lvl5pPr>
            <a:lvl6pPr marL="2514600" indent="-228600" eaLnBrk="0" fontAlgn="base" hangingPunct="0">
              <a:spcBef>
                <a:spcPct val="0"/>
              </a:spcBef>
              <a:spcAft>
                <a:spcPct val="0"/>
              </a:spcAft>
              <a:defRPr sz="1200">
                <a:solidFill>
                  <a:schemeClr val="bg1"/>
                </a:solidFill>
                <a:latin typeface="Arial" charset="0"/>
                <a:ea typeface="ＭＳ Ｐゴシック" pitchFamily="34" charset="-128"/>
              </a:defRPr>
            </a:lvl6pPr>
            <a:lvl7pPr marL="2971800" indent="-228600" eaLnBrk="0" fontAlgn="base" hangingPunct="0">
              <a:spcBef>
                <a:spcPct val="0"/>
              </a:spcBef>
              <a:spcAft>
                <a:spcPct val="0"/>
              </a:spcAft>
              <a:defRPr sz="1200">
                <a:solidFill>
                  <a:schemeClr val="bg1"/>
                </a:solidFill>
                <a:latin typeface="Arial" charset="0"/>
                <a:ea typeface="ＭＳ Ｐゴシック" pitchFamily="34" charset="-128"/>
              </a:defRPr>
            </a:lvl7pPr>
            <a:lvl8pPr marL="3429000" indent="-228600" eaLnBrk="0" fontAlgn="base" hangingPunct="0">
              <a:spcBef>
                <a:spcPct val="0"/>
              </a:spcBef>
              <a:spcAft>
                <a:spcPct val="0"/>
              </a:spcAft>
              <a:defRPr sz="1200">
                <a:solidFill>
                  <a:schemeClr val="bg1"/>
                </a:solidFill>
                <a:latin typeface="Arial" charset="0"/>
                <a:ea typeface="ＭＳ Ｐゴシック" pitchFamily="34" charset="-128"/>
              </a:defRPr>
            </a:lvl8pPr>
            <a:lvl9pPr marL="3886200" indent="-228600" eaLnBrk="0" fontAlgn="base" hangingPunct="0">
              <a:spcBef>
                <a:spcPct val="0"/>
              </a:spcBef>
              <a:spcAft>
                <a:spcPct val="0"/>
              </a:spcAft>
              <a:defRPr sz="1200">
                <a:solidFill>
                  <a:schemeClr val="bg1"/>
                </a:solidFill>
                <a:latin typeface="Arial" charset="0"/>
                <a:ea typeface="ＭＳ Ｐゴシック" pitchFamily="34" charset="-128"/>
              </a:defRPr>
            </a:lvl9pPr>
          </a:lstStyle>
          <a:p>
            <a:pPr marL="0" indent="0" eaLnBrk="1" hangingPunct="1">
              <a:buClr>
                <a:schemeClr val="bg1"/>
              </a:buClr>
              <a:buSzPct val="120000"/>
            </a:pPr>
            <a:r>
              <a:rPr lang="de-DE" sz="1400" b="1" dirty="0" smtClean="0">
                <a:solidFill>
                  <a:schemeClr val="accent2"/>
                </a:solidFill>
              </a:rPr>
              <a:t>1. </a:t>
            </a:r>
            <a:r>
              <a:rPr lang="de-DE" sz="1400" b="1" dirty="0">
                <a:solidFill>
                  <a:schemeClr val="accent2"/>
                </a:solidFill>
              </a:rPr>
              <a:t>Retention </a:t>
            </a:r>
            <a:r>
              <a:rPr lang="de-DE" sz="1400" b="1" dirty="0" err="1">
                <a:solidFill>
                  <a:schemeClr val="accent2"/>
                </a:solidFill>
              </a:rPr>
              <a:t>basin</a:t>
            </a:r>
            <a:r>
              <a:rPr lang="de-DE" sz="1400" b="1" dirty="0">
                <a:solidFill>
                  <a:schemeClr val="accent2"/>
                </a:solidFill>
              </a:rPr>
              <a:t> on </a:t>
            </a:r>
            <a:r>
              <a:rPr lang="de-DE" sz="1400" b="1" dirty="0" err="1">
                <a:solidFill>
                  <a:schemeClr val="accent2"/>
                </a:solidFill>
              </a:rPr>
              <a:t>flood</a:t>
            </a:r>
            <a:r>
              <a:rPr lang="de-DE" sz="1400" b="1" dirty="0">
                <a:solidFill>
                  <a:schemeClr val="accent2"/>
                </a:solidFill>
              </a:rPr>
              <a:t> </a:t>
            </a:r>
            <a:r>
              <a:rPr lang="de-DE" sz="1400" b="1" dirty="0" err="1">
                <a:solidFill>
                  <a:schemeClr val="accent2"/>
                </a:solidFill>
              </a:rPr>
              <a:t>events</a:t>
            </a:r>
            <a:r>
              <a:rPr lang="de-DE" sz="1400" b="1" dirty="0">
                <a:solidFill>
                  <a:schemeClr val="accent2"/>
                </a:solidFill>
              </a:rPr>
              <a:t>!</a:t>
            </a:r>
            <a:endParaRPr lang="de-DE" sz="1400" b="1" dirty="0" smtClean="0">
              <a:solidFill>
                <a:schemeClr val="accent2"/>
              </a:solidFill>
            </a:endParaRPr>
          </a:p>
        </p:txBody>
      </p:sp>
      <p:sp>
        <p:nvSpPr>
          <p:cNvPr id="47" name="Textfeld 1"/>
          <p:cNvSpPr txBox="1">
            <a:spLocks noChangeArrowheads="1"/>
          </p:cNvSpPr>
          <p:nvPr/>
        </p:nvSpPr>
        <p:spPr bwMode="auto">
          <a:xfrm>
            <a:off x="4254388" y="3609511"/>
            <a:ext cx="446398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171450" indent="-171450" eaLnBrk="0" hangingPunct="0">
              <a:defRPr sz="1200">
                <a:solidFill>
                  <a:schemeClr val="bg1"/>
                </a:solidFill>
                <a:latin typeface="Arial" charset="0"/>
                <a:ea typeface="ＭＳ Ｐゴシック" pitchFamily="34" charset="-128"/>
              </a:defRPr>
            </a:lvl1pPr>
            <a:lvl2pPr marL="742950" indent="-285750" eaLnBrk="0" hangingPunct="0">
              <a:defRPr sz="1200">
                <a:solidFill>
                  <a:schemeClr val="bg1"/>
                </a:solidFill>
                <a:latin typeface="Arial" charset="0"/>
                <a:ea typeface="ＭＳ Ｐゴシック" pitchFamily="34" charset="-128"/>
              </a:defRPr>
            </a:lvl2pPr>
            <a:lvl3pPr marL="1143000" indent="-228600" eaLnBrk="0" hangingPunct="0">
              <a:defRPr sz="1200">
                <a:solidFill>
                  <a:schemeClr val="bg1"/>
                </a:solidFill>
                <a:latin typeface="Arial" charset="0"/>
                <a:ea typeface="ＭＳ Ｐゴシック" pitchFamily="34" charset="-128"/>
              </a:defRPr>
            </a:lvl3pPr>
            <a:lvl4pPr marL="1600200" indent="-228600" eaLnBrk="0" hangingPunct="0">
              <a:defRPr sz="1200">
                <a:solidFill>
                  <a:schemeClr val="bg1"/>
                </a:solidFill>
                <a:latin typeface="Arial" charset="0"/>
                <a:ea typeface="ＭＳ Ｐゴシック" pitchFamily="34" charset="-128"/>
              </a:defRPr>
            </a:lvl4pPr>
            <a:lvl5pPr marL="2057400" indent="-228600" eaLnBrk="0" hangingPunct="0">
              <a:defRPr sz="1200">
                <a:solidFill>
                  <a:schemeClr val="bg1"/>
                </a:solidFill>
                <a:latin typeface="Arial" charset="0"/>
                <a:ea typeface="ＭＳ Ｐゴシック" pitchFamily="34" charset="-128"/>
              </a:defRPr>
            </a:lvl5pPr>
            <a:lvl6pPr marL="2514600" indent="-228600" eaLnBrk="0" fontAlgn="base" hangingPunct="0">
              <a:spcBef>
                <a:spcPct val="0"/>
              </a:spcBef>
              <a:spcAft>
                <a:spcPct val="0"/>
              </a:spcAft>
              <a:defRPr sz="1200">
                <a:solidFill>
                  <a:schemeClr val="bg1"/>
                </a:solidFill>
                <a:latin typeface="Arial" charset="0"/>
                <a:ea typeface="ＭＳ Ｐゴシック" pitchFamily="34" charset="-128"/>
              </a:defRPr>
            </a:lvl6pPr>
            <a:lvl7pPr marL="2971800" indent="-228600" eaLnBrk="0" fontAlgn="base" hangingPunct="0">
              <a:spcBef>
                <a:spcPct val="0"/>
              </a:spcBef>
              <a:spcAft>
                <a:spcPct val="0"/>
              </a:spcAft>
              <a:defRPr sz="1200">
                <a:solidFill>
                  <a:schemeClr val="bg1"/>
                </a:solidFill>
                <a:latin typeface="Arial" charset="0"/>
                <a:ea typeface="ＭＳ Ｐゴシック" pitchFamily="34" charset="-128"/>
              </a:defRPr>
            </a:lvl7pPr>
            <a:lvl8pPr marL="3429000" indent="-228600" eaLnBrk="0" fontAlgn="base" hangingPunct="0">
              <a:spcBef>
                <a:spcPct val="0"/>
              </a:spcBef>
              <a:spcAft>
                <a:spcPct val="0"/>
              </a:spcAft>
              <a:defRPr sz="1200">
                <a:solidFill>
                  <a:schemeClr val="bg1"/>
                </a:solidFill>
                <a:latin typeface="Arial" charset="0"/>
                <a:ea typeface="ＭＳ Ｐゴシック" pitchFamily="34" charset="-128"/>
              </a:defRPr>
            </a:lvl8pPr>
            <a:lvl9pPr marL="3886200" indent="-228600" eaLnBrk="0" fontAlgn="base" hangingPunct="0">
              <a:spcBef>
                <a:spcPct val="0"/>
              </a:spcBef>
              <a:spcAft>
                <a:spcPct val="0"/>
              </a:spcAft>
              <a:defRPr sz="1200">
                <a:solidFill>
                  <a:schemeClr val="bg1"/>
                </a:solidFill>
                <a:latin typeface="Arial" charset="0"/>
                <a:ea typeface="ＭＳ Ｐゴシック" pitchFamily="34" charset="-128"/>
              </a:defRPr>
            </a:lvl9pPr>
          </a:lstStyle>
          <a:p>
            <a:pPr marL="0" indent="0" eaLnBrk="1" hangingPunct="1">
              <a:buClr>
                <a:schemeClr val="bg1"/>
              </a:buClr>
              <a:buSzPct val="120000"/>
            </a:pPr>
            <a:r>
              <a:rPr lang="de-DE" sz="1400" b="1" dirty="0" smtClean="0">
                <a:solidFill>
                  <a:schemeClr val="accent2"/>
                </a:solidFill>
              </a:rPr>
              <a:t>2. </a:t>
            </a:r>
            <a:r>
              <a:rPr lang="de-DE" sz="1400" b="1" dirty="0" err="1" smtClean="0">
                <a:solidFill>
                  <a:schemeClr val="accent2"/>
                </a:solidFill>
              </a:rPr>
              <a:t>Improvement</a:t>
            </a:r>
            <a:r>
              <a:rPr lang="de-DE" sz="1400" b="1" dirty="0" smtClean="0">
                <a:solidFill>
                  <a:schemeClr val="accent2"/>
                </a:solidFill>
              </a:rPr>
              <a:t> </a:t>
            </a:r>
            <a:r>
              <a:rPr lang="de-DE" sz="1400" b="1" dirty="0" err="1" smtClean="0">
                <a:solidFill>
                  <a:schemeClr val="accent2"/>
                </a:solidFill>
              </a:rPr>
              <a:t>of</a:t>
            </a:r>
            <a:r>
              <a:rPr lang="de-DE" sz="1400" b="1" dirty="0" smtClean="0">
                <a:solidFill>
                  <a:schemeClr val="accent2"/>
                </a:solidFill>
              </a:rPr>
              <a:t> </a:t>
            </a:r>
            <a:r>
              <a:rPr lang="de-DE" sz="1400" b="1" dirty="0" err="1" smtClean="0">
                <a:solidFill>
                  <a:schemeClr val="accent2"/>
                </a:solidFill>
              </a:rPr>
              <a:t>discharge</a:t>
            </a:r>
            <a:r>
              <a:rPr lang="de-DE" sz="1400" b="1" dirty="0" smtClean="0">
                <a:solidFill>
                  <a:schemeClr val="accent2"/>
                </a:solidFill>
              </a:rPr>
              <a:t> in </a:t>
            </a:r>
            <a:r>
              <a:rPr lang="de-DE" sz="1400" b="1" dirty="0" err="1" smtClean="0">
                <a:solidFill>
                  <a:schemeClr val="accent2"/>
                </a:solidFill>
              </a:rPr>
              <a:t>the</a:t>
            </a:r>
            <a:r>
              <a:rPr lang="de-DE" sz="1400" b="1" dirty="0" smtClean="0">
                <a:solidFill>
                  <a:schemeClr val="accent2"/>
                </a:solidFill>
              </a:rPr>
              <a:t> Selbe River</a:t>
            </a:r>
          </a:p>
        </p:txBody>
      </p:sp>
      <p:pic>
        <p:nvPicPr>
          <p:cNvPr id="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627754" y="990600"/>
            <a:ext cx="310430"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9" name="Textfeld 1"/>
          <p:cNvSpPr txBox="1">
            <a:spLocks noChangeArrowheads="1"/>
          </p:cNvSpPr>
          <p:nvPr/>
        </p:nvSpPr>
        <p:spPr bwMode="auto">
          <a:xfrm>
            <a:off x="4267200" y="6169223"/>
            <a:ext cx="4896544"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171450" indent="-171450" eaLnBrk="0" hangingPunct="0">
              <a:defRPr sz="1200">
                <a:solidFill>
                  <a:schemeClr val="bg1"/>
                </a:solidFill>
                <a:latin typeface="Arial" charset="0"/>
                <a:ea typeface="ＭＳ Ｐゴシック" pitchFamily="34" charset="-128"/>
              </a:defRPr>
            </a:lvl1pPr>
            <a:lvl2pPr marL="742950" indent="-285750" eaLnBrk="0" hangingPunct="0">
              <a:defRPr sz="1200">
                <a:solidFill>
                  <a:schemeClr val="bg1"/>
                </a:solidFill>
                <a:latin typeface="Arial" charset="0"/>
                <a:ea typeface="ＭＳ Ｐゴシック" pitchFamily="34" charset="-128"/>
              </a:defRPr>
            </a:lvl2pPr>
            <a:lvl3pPr marL="1143000" indent="-228600" eaLnBrk="0" hangingPunct="0">
              <a:defRPr sz="1200">
                <a:solidFill>
                  <a:schemeClr val="bg1"/>
                </a:solidFill>
                <a:latin typeface="Arial" charset="0"/>
                <a:ea typeface="ＭＳ Ｐゴシック" pitchFamily="34" charset="-128"/>
              </a:defRPr>
            </a:lvl3pPr>
            <a:lvl4pPr marL="1600200" indent="-228600" eaLnBrk="0" hangingPunct="0">
              <a:defRPr sz="1200">
                <a:solidFill>
                  <a:schemeClr val="bg1"/>
                </a:solidFill>
                <a:latin typeface="Arial" charset="0"/>
                <a:ea typeface="ＭＳ Ｐゴシック" pitchFamily="34" charset="-128"/>
              </a:defRPr>
            </a:lvl4pPr>
            <a:lvl5pPr marL="2057400" indent="-228600" eaLnBrk="0" hangingPunct="0">
              <a:defRPr sz="1200">
                <a:solidFill>
                  <a:schemeClr val="bg1"/>
                </a:solidFill>
                <a:latin typeface="Arial" charset="0"/>
                <a:ea typeface="ＭＳ Ｐゴシック" pitchFamily="34" charset="-128"/>
              </a:defRPr>
            </a:lvl5pPr>
            <a:lvl6pPr marL="2514600" indent="-228600" eaLnBrk="0" fontAlgn="base" hangingPunct="0">
              <a:spcBef>
                <a:spcPct val="0"/>
              </a:spcBef>
              <a:spcAft>
                <a:spcPct val="0"/>
              </a:spcAft>
              <a:defRPr sz="1200">
                <a:solidFill>
                  <a:schemeClr val="bg1"/>
                </a:solidFill>
                <a:latin typeface="Arial" charset="0"/>
                <a:ea typeface="ＭＳ Ｐゴシック" pitchFamily="34" charset="-128"/>
              </a:defRPr>
            </a:lvl6pPr>
            <a:lvl7pPr marL="2971800" indent="-228600" eaLnBrk="0" fontAlgn="base" hangingPunct="0">
              <a:spcBef>
                <a:spcPct val="0"/>
              </a:spcBef>
              <a:spcAft>
                <a:spcPct val="0"/>
              </a:spcAft>
              <a:defRPr sz="1200">
                <a:solidFill>
                  <a:schemeClr val="bg1"/>
                </a:solidFill>
                <a:latin typeface="Arial" charset="0"/>
                <a:ea typeface="ＭＳ Ｐゴシック" pitchFamily="34" charset="-128"/>
              </a:defRPr>
            </a:lvl7pPr>
            <a:lvl8pPr marL="3429000" indent="-228600" eaLnBrk="0" fontAlgn="base" hangingPunct="0">
              <a:spcBef>
                <a:spcPct val="0"/>
              </a:spcBef>
              <a:spcAft>
                <a:spcPct val="0"/>
              </a:spcAft>
              <a:defRPr sz="1200">
                <a:solidFill>
                  <a:schemeClr val="bg1"/>
                </a:solidFill>
                <a:latin typeface="Arial" charset="0"/>
                <a:ea typeface="ＭＳ Ｐゴシック" pitchFamily="34" charset="-128"/>
              </a:defRPr>
            </a:lvl8pPr>
            <a:lvl9pPr marL="3886200" indent="-228600" eaLnBrk="0" fontAlgn="base" hangingPunct="0">
              <a:spcBef>
                <a:spcPct val="0"/>
              </a:spcBef>
              <a:spcAft>
                <a:spcPct val="0"/>
              </a:spcAft>
              <a:defRPr sz="1200">
                <a:solidFill>
                  <a:schemeClr val="bg1"/>
                </a:solidFill>
                <a:latin typeface="Arial" charset="0"/>
                <a:ea typeface="ＭＳ Ｐゴシック" pitchFamily="34" charset="-128"/>
              </a:defRPr>
            </a:lvl9pPr>
          </a:lstStyle>
          <a:p>
            <a:pPr marL="0" indent="0" eaLnBrk="1" hangingPunct="1">
              <a:buClr>
                <a:schemeClr val="bg1"/>
              </a:buClr>
              <a:buSzPct val="120000"/>
            </a:pPr>
            <a:r>
              <a:rPr lang="de-DE" sz="1400" b="1" dirty="0" smtClean="0">
                <a:solidFill>
                  <a:schemeClr val="accent2"/>
                </a:solidFill>
              </a:rPr>
              <a:t>9. Development </a:t>
            </a:r>
            <a:r>
              <a:rPr lang="de-DE" sz="1400" b="1" dirty="0" err="1" smtClean="0">
                <a:solidFill>
                  <a:schemeClr val="accent2"/>
                </a:solidFill>
              </a:rPr>
              <a:t>of</a:t>
            </a:r>
            <a:r>
              <a:rPr lang="de-DE" sz="1400" b="1" dirty="0" smtClean="0">
                <a:solidFill>
                  <a:schemeClr val="accent2"/>
                </a:solidFill>
              </a:rPr>
              <a:t> a </a:t>
            </a:r>
            <a:r>
              <a:rPr lang="de-DE" sz="1400" b="1" dirty="0" err="1" smtClean="0">
                <a:solidFill>
                  <a:schemeClr val="accent2"/>
                </a:solidFill>
              </a:rPr>
              <a:t>hotel</a:t>
            </a:r>
            <a:r>
              <a:rPr lang="de-DE" sz="1400" b="1" dirty="0" smtClean="0">
                <a:solidFill>
                  <a:schemeClr val="accent2"/>
                </a:solidFill>
              </a:rPr>
              <a:t> </a:t>
            </a:r>
            <a:r>
              <a:rPr lang="de-DE" sz="1400" b="1" dirty="0" err="1" smtClean="0">
                <a:solidFill>
                  <a:schemeClr val="accent2"/>
                </a:solidFill>
              </a:rPr>
              <a:t>and</a:t>
            </a:r>
            <a:r>
              <a:rPr lang="de-DE" sz="1400" b="1" dirty="0" smtClean="0">
                <a:solidFill>
                  <a:schemeClr val="accent2"/>
                </a:solidFill>
              </a:rPr>
              <a:t> </a:t>
            </a:r>
            <a:r>
              <a:rPr lang="de-DE" sz="1400" b="1" dirty="0" err="1" smtClean="0">
                <a:solidFill>
                  <a:schemeClr val="accent2"/>
                </a:solidFill>
              </a:rPr>
              <a:t>water</a:t>
            </a:r>
            <a:r>
              <a:rPr lang="de-DE" sz="1400" b="1" dirty="0" smtClean="0">
                <a:solidFill>
                  <a:schemeClr val="accent2"/>
                </a:solidFill>
              </a:rPr>
              <a:t> </a:t>
            </a:r>
            <a:r>
              <a:rPr lang="de-DE" sz="1400" b="1" dirty="0" err="1" smtClean="0">
                <a:solidFill>
                  <a:schemeClr val="accent2"/>
                </a:solidFill>
              </a:rPr>
              <a:t>congress</a:t>
            </a:r>
            <a:r>
              <a:rPr lang="de-DE" sz="1400" b="1" dirty="0" smtClean="0">
                <a:solidFill>
                  <a:schemeClr val="accent2"/>
                </a:solidFill>
              </a:rPr>
              <a:t> </a:t>
            </a:r>
            <a:r>
              <a:rPr lang="de-DE" sz="1400" b="1" dirty="0" err="1" smtClean="0">
                <a:solidFill>
                  <a:schemeClr val="accent2"/>
                </a:solidFill>
              </a:rPr>
              <a:t>complex</a:t>
            </a:r>
            <a:endParaRPr lang="de-DE" sz="1400" b="1" dirty="0">
              <a:solidFill>
                <a:schemeClr val="accent2"/>
              </a:solidFill>
            </a:endParaRPr>
          </a:p>
        </p:txBody>
      </p:sp>
      <p:sp>
        <p:nvSpPr>
          <p:cNvPr id="25" name="Gestreifter Pfeil nach rechts 24"/>
          <p:cNvSpPr/>
          <p:nvPr/>
        </p:nvSpPr>
        <p:spPr bwMode="auto">
          <a:xfrm rot="4308685">
            <a:off x="1988331" y="1170816"/>
            <a:ext cx="471107" cy="345716"/>
          </a:xfrm>
          <a:prstGeom prst="stripedRightArrow">
            <a:avLst/>
          </a:prstGeom>
          <a:solidFill>
            <a:srgbClr val="6D6DFF">
              <a:alpha val="78824"/>
            </a:srgbClr>
          </a:solidFill>
          <a:ln w="28575" cap="flat" cmpd="sng" algn="ctr">
            <a:solidFill>
              <a:srgbClr val="0000FF"/>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chemeClr val="bg1"/>
              </a:buClr>
              <a:buSzPct val="120000"/>
              <a:buFontTx/>
              <a:buNone/>
              <a:tabLst/>
            </a:pPr>
            <a:endParaRPr kumimoji="0" lang="de-DE" sz="1200" b="0" i="0" u="none" strike="noStrike" cap="none" normalizeH="0" baseline="0" smtClean="0">
              <a:ln>
                <a:noFill/>
              </a:ln>
              <a:solidFill>
                <a:schemeClr val="bg1"/>
              </a:solidFill>
              <a:effectLst/>
              <a:latin typeface="Arial" pitchFamily="34" charset="0"/>
            </a:endParaRPr>
          </a:p>
        </p:txBody>
      </p:sp>
      <p:sp>
        <p:nvSpPr>
          <p:cNvPr id="27" name="Gestreifter Pfeil nach rechts 26"/>
          <p:cNvSpPr/>
          <p:nvPr/>
        </p:nvSpPr>
        <p:spPr bwMode="auto">
          <a:xfrm rot="5400000">
            <a:off x="2269161" y="2546695"/>
            <a:ext cx="483883" cy="329855"/>
          </a:xfrm>
          <a:prstGeom prst="stripedRightArrow">
            <a:avLst/>
          </a:prstGeom>
          <a:solidFill>
            <a:srgbClr val="6D6DFF">
              <a:alpha val="78824"/>
            </a:srgbClr>
          </a:solidFill>
          <a:ln w="28575" cap="flat" cmpd="sng" algn="ctr">
            <a:solidFill>
              <a:srgbClr val="0000FF"/>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chemeClr val="bg1"/>
              </a:buClr>
              <a:buSzPct val="120000"/>
              <a:buFontTx/>
              <a:buNone/>
              <a:tabLst/>
            </a:pPr>
            <a:endParaRPr kumimoji="0" lang="de-DE" sz="1200" b="0" i="0" u="none" strike="noStrike" cap="none" normalizeH="0" baseline="0" smtClean="0">
              <a:ln>
                <a:noFill/>
              </a:ln>
              <a:solidFill>
                <a:schemeClr val="bg1"/>
              </a:solidFill>
              <a:effectLst/>
              <a:latin typeface="Arial" pitchFamily="34" charset="0"/>
            </a:endParaRPr>
          </a:p>
        </p:txBody>
      </p:sp>
      <p:sp>
        <p:nvSpPr>
          <p:cNvPr id="28" name="Gestreifter Pfeil nach rechts 27"/>
          <p:cNvSpPr/>
          <p:nvPr/>
        </p:nvSpPr>
        <p:spPr bwMode="auto">
          <a:xfrm rot="6460989">
            <a:off x="2166347" y="3629276"/>
            <a:ext cx="472972" cy="329968"/>
          </a:xfrm>
          <a:prstGeom prst="stripedRightArrow">
            <a:avLst/>
          </a:prstGeom>
          <a:solidFill>
            <a:srgbClr val="6D6DFF">
              <a:alpha val="78824"/>
            </a:srgbClr>
          </a:solidFill>
          <a:ln w="28575" cap="flat" cmpd="sng" algn="ctr">
            <a:solidFill>
              <a:srgbClr val="0000FF"/>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chemeClr val="bg1"/>
              </a:buClr>
              <a:buSzPct val="120000"/>
              <a:buFontTx/>
              <a:buNone/>
              <a:tabLst/>
            </a:pPr>
            <a:endParaRPr kumimoji="0" lang="de-DE" sz="1200" b="0" i="0" u="none" strike="noStrike" cap="none" normalizeH="0" baseline="0" smtClean="0">
              <a:ln>
                <a:noFill/>
              </a:ln>
              <a:solidFill>
                <a:schemeClr val="bg1"/>
              </a:solidFill>
              <a:effectLst/>
              <a:latin typeface="Arial" pitchFamily="34" charset="0"/>
            </a:endParaRPr>
          </a:p>
        </p:txBody>
      </p:sp>
      <p:sp>
        <p:nvSpPr>
          <p:cNvPr id="32" name="Freihandform 31"/>
          <p:cNvSpPr/>
          <p:nvPr/>
        </p:nvSpPr>
        <p:spPr bwMode="auto">
          <a:xfrm>
            <a:off x="1866280" y="2991280"/>
            <a:ext cx="1085850" cy="1162050"/>
          </a:xfrm>
          <a:custGeom>
            <a:avLst/>
            <a:gdLst>
              <a:gd name="connsiteX0" fmla="*/ 0 w 1085850"/>
              <a:gd name="connsiteY0" fmla="*/ 0 h 1162050"/>
              <a:gd name="connsiteX1" fmla="*/ 33337 w 1085850"/>
              <a:gd name="connsiteY1" fmla="*/ 928687 h 1162050"/>
              <a:gd name="connsiteX2" fmla="*/ 919162 w 1085850"/>
              <a:gd name="connsiteY2" fmla="*/ 1162050 h 1162050"/>
              <a:gd name="connsiteX3" fmla="*/ 1085850 w 1085850"/>
              <a:gd name="connsiteY3" fmla="*/ 28575 h 1162050"/>
              <a:gd name="connsiteX4" fmla="*/ 0 w 1085850"/>
              <a:gd name="connsiteY4" fmla="*/ 0 h 1162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50" h="1162050">
                <a:moveTo>
                  <a:pt x="0" y="0"/>
                </a:moveTo>
                <a:lnTo>
                  <a:pt x="33337" y="928687"/>
                </a:lnTo>
                <a:lnTo>
                  <a:pt x="919162" y="1162050"/>
                </a:lnTo>
                <a:lnTo>
                  <a:pt x="1085850" y="28575"/>
                </a:lnTo>
                <a:lnTo>
                  <a:pt x="0" y="0"/>
                </a:lnTo>
                <a:close/>
              </a:path>
            </a:pathLst>
          </a:custGeom>
          <a:solidFill>
            <a:srgbClr val="0066FF"/>
          </a:solidFill>
          <a:ln w="9525" cap="flat" cmpd="sng" algn="ctr">
            <a:solidFill>
              <a:srgbClr val="0066FF"/>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chemeClr val="bg1"/>
              </a:buClr>
              <a:buSzPct val="120000"/>
              <a:buFontTx/>
              <a:buNone/>
              <a:tabLst/>
            </a:pPr>
            <a:endParaRPr kumimoji="0" lang="de-DE" sz="1200" b="0" i="0" u="none" strike="noStrike" cap="none" normalizeH="0" baseline="0" smtClean="0">
              <a:ln>
                <a:noFill/>
              </a:ln>
              <a:solidFill>
                <a:schemeClr val="bg1"/>
              </a:solidFill>
              <a:effectLst/>
              <a:latin typeface="Arial" pitchFamily="34" charset="0"/>
            </a:endParaRPr>
          </a:p>
        </p:txBody>
      </p:sp>
      <p:sp>
        <p:nvSpPr>
          <p:cNvPr id="33" name="Freihandform 32"/>
          <p:cNvSpPr/>
          <p:nvPr/>
        </p:nvSpPr>
        <p:spPr bwMode="auto">
          <a:xfrm>
            <a:off x="1823417" y="1614917"/>
            <a:ext cx="1266825" cy="1366838"/>
          </a:xfrm>
          <a:custGeom>
            <a:avLst/>
            <a:gdLst>
              <a:gd name="connsiteX0" fmla="*/ 47625 w 1266825"/>
              <a:gd name="connsiteY0" fmla="*/ 1328738 h 1366838"/>
              <a:gd name="connsiteX1" fmla="*/ 1128713 w 1266825"/>
              <a:gd name="connsiteY1" fmla="*/ 1366838 h 1366838"/>
              <a:gd name="connsiteX2" fmla="*/ 1266825 w 1266825"/>
              <a:gd name="connsiteY2" fmla="*/ 19050 h 1366838"/>
              <a:gd name="connsiteX3" fmla="*/ 0 w 1266825"/>
              <a:gd name="connsiteY3" fmla="*/ 0 h 1366838"/>
              <a:gd name="connsiteX4" fmla="*/ 47625 w 1266825"/>
              <a:gd name="connsiteY4" fmla="*/ 1328738 h 1366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6825" h="1366838">
                <a:moveTo>
                  <a:pt x="47625" y="1328738"/>
                </a:moveTo>
                <a:lnTo>
                  <a:pt x="1128713" y="1366838"/>
                </a:lnTo>
                <a:lnTo>
                  <a:pt x="1266825" y="19050"/>
                </a:lnTo>
                <a:lnTo>
                  <a:pt x="0" y="0"/>
                </a:lnTo>
                <a:lnTo>
                  <a:pt x="47625" y="1328738"/>
                </a:lnTo>
                <a:close/>
              </a:path>
            </a:pathLst>
          </a:custGeom>
          <a:solidFill>
            <a:srgbClr val="0066FF"/>
          </a:solidFill>
          <a:ln w="9525" cap="flat" cmpd="sng" algn="ctr">
            <a:solidFill>
              <a:srgbClr val="0066FF"/>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chemeClr val="bg1"/>
              </a:buClr>
              <a:buSzPct val="120000"/>
              <a:buFontTx/>
              <a:buNone/>
              <a:tabLst/>
            </a:pPr>
            <a:endParaRPr kumimoji="0" lang="de-DE" sz="1200" b="0" i="0" u="none" strike="noStrike" cap="none" normalizeH="0" baseline="0" smtClean="0">
              <a:ln>
                <a:noFill/>
              </a:ln>
              <a:solidFill>
                <a:schemeClr val="bg1"/>
              </a:solidFill>
              <a:effectLst/>
              <a:latin typeface="Arial" pitchFamily="34" charset="0"/>
            </a:endParaRPr>
          </a:p>
        </p:txBody>
      </p:sp>
      <p:sp>
        <p:nvSpPr>
          <p:cNvPr id="35" name="Textfeld 1"/>
          <p:cNvSpPr txBox="1">
            <a:spLocks noChangeArrowheads="1"/>
          </p:cNvSpPr>
          <p:nvPr/>
        </p:nvSpPr>
        <p:spPr bwMode="auto">
          <a:xfrm>
            <a:off x="762000" y="6148628"/>
            <a:ext cx="1564159"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171450" indent="-171450" eaLnBrk="0" hangingPunct="0">
              <a:defRPr sz="1200">
                <a:solidFill>
                  <a:schemeClr val="bg1"/>
                </a:solidFill>
                <a:latin typeface="Arial" charset="0"/>
                <a:ea typeface="ＭＳ Ｐゴシック" pitchFamily="34" charset="-128"/>
              </a:defRPr>
            </a:lvl1pPr>
            <a:lvl2pPr marL="742950" indent="-285750" eaLnBrk="0" hangingPunct="0">
              <a:defRPr sz="1200">
                <a:solidFill>
                  <a:schemeClr val="bg1"/>
                </a:solidFill>
                <a:latin typeface="Arial" charset="0"/>
                <a:ea typeface="ＭＳ Ｐゴシック" pitchFamily="34" charset="-128"/>
              </a:defRPr>
            </a:lvl2pPr>
            <a:lvl3pPr marL="1143000" indent="-228600" eaLnBrk="0" hangingPunct="0">
              <a:defRPr sz="1200">
                <a:solidFill>
                  <a:schemeClr val="bg1"/>
                </a:solidFill>
                <a:latin typeface="Arial" charset="0"/>
                <a:ea typeface="ＭＳ Ｐゴシック" pitchFamily="34" charset="-128"/>
              </a:defRPr>
            </a:lvl3pPr>
            <a:lvl4pPr marL="1600200" indent="-228600" eaLnBrk="0" hangingPunct="0">
              <a:defRPr sz="1200">
                <a:solidFill>
                  <a:schemeClr val="bg1"/>
                </a:solidFill>
                <a:latin typeface="Arial" charset="0"/>
                <a:ea typeface="ＭＳ Ｐゴシック" pitchFamily="34" charset="-128"/>
              </a:defRPr>
            </a:lvl4pPr>
            <a:lvl5pPr marL="2057400" indent="-228600" eaLnBrk="0" hangingPunct="0">
              <a:defRPr sz="1200">
                <a:solidFill>
                  <a:schemeClr val="bg1"/>
                </a:solidFill>
                <a:latin typeface="Arial" charset="0"/>
                <a:ea typeface="ＭＳ Ｐゴシック" pitchFamily="34" charset="-128"/>
              </a:defRPr>
            </a:lvl5pPr>
            <a:lvl6pPr marL="2514600" indent="-228600" eaLnBrk="0" fontAlgn="base" hangingPunct="0">
              <a:spcBef>
                <a:spcPct val="0"/>
              </a:spcBef>
              <a:spcAft>
                <a:spcPct val="0"/>
              </a:spcAft>
              <a:defRPr sz="1200">
                <a:solidFill>
                  <a:schemeClr val="bg1"/>
                </a:solidFill>
                <a:latin typeface="Arial" charset="0"/>
                <a:ea typeface="ＭＳ Ｐゴシック" pitchFamily="34" charset="-128"/>
              </a:defRPr>
            </a:lvl6pPr>
            <a:lvl7pPr marL="2971800" indent="-228600" eaLnBrk="0" fontAlgn="base" hangingPunct="0">
              <a:spcBef>
                <a:spcPct val="0"/>
              </a:spcBef>
              <a:spcAft>
                <a:spcPct val="0"/>
              </a:spcAft>
              <a:defRPr sz="1200">
                <a:solidFill>
                  <a:schemeClr val="bg1"/>
                </a:solidFill>
                <a:latin typeface="Arial" charset="0"/>
                <a:ea typeface="ＭＳ Ｐゴシック" pitchFamily="34" charset="-128"/>
              </a:defRPr>
            </a:lvl7pPr>
            <a:lvl8pPr marL="3429000" indent="-228600" eaLnBrk="0" fontAlgn="base" hangingPunct="0">
              <a:spcBef>
                <a:spcPct val="0"/>
              </a:spcBef>
              <a:spcAft>
                <a:spcPct val="0"/>
              </a:spcAft>
              <a:defRPr sz="1200">
                <a:solidFill>
                  <a:schemeClr val="bg1"/>
                </a:solidFill>
                <a:latin typeface="Arial" charset="0"/>
                <a:ea typeface="ＭＳ Ｐゴシック" pitchFamily="34" charset="-128"/>
              </a:defRPr>
            </a:lvl8pPr>
            <a:lvl9pPr marL="3886200" indent="-228600" eaLnBrk="0" fontAlgn="base" hangingPunct="0">
              <a:spcBef>
                <a:spcPct val="0"/>
              </a:spcBef>
              <a:spcAft>
                <a:spcPct val="0"/>
              </a:spcAft>
              <a:defRPr sz="1200">
                <a:solidFill>
                  <a:schemeClr val="bg1"/>
                </a:solidFill>
                <a:latin typeface="Arial" charset="0"/>
                <a:ea typeface="ＭＳ Ｐゴシック" pitchFamily="34" charset="-128"/>
              </a:defRPr>
            </a:lvl9pPr>
          </a:lstStyle>
          <a:p>
            <a:pPr marL="0" indent="0" eaLnBrk="1" hangingPunct="1">
              <a:buClr>
                <a:schemeClr val="bg1"/>
              </a:buClr>
              <a:buSzPct val="120000"/>
            </a:pPr>
            <a:r>
              <a:rPr lang="de-DE" sz="1800" b="1" dirty="0" smtClean="0"/>
              <a:t>Green </a:t>
            </a:r>
            <a:r>
              <a:rPr lang="de-DE" sz="1800" b="1" dirty="0"/>
              <a:t>L</a:t>
            </a:r>
            <a:r>
              <a:rPr lang="de-DE" sz="1800" b="1" dirty="0" smtClean="0"/>
              <a:t>and</a:t>
            </a:r>
            <a:endParaRPr lang="de-DE" sz="1800" b="1" dirty="0"/>
          </a:p>
        </p:txBody>
      </p:sp>
      <p:pic>
        <p:nvPicPr>
          <p:cNvPr id="4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498304" y="1061611"/>
            <a:ext cx="310430"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9" name="Freihandform 48"/>
          <p:cNvSpPr/>
          <p:nvPr/>
        </p:nvSpPr>
        <p:spPr bwMode="auto">
          <a:xfrm>
            <a:off x="1613867" y="3986642"/>
            <a:ext cx="1295400" cy="1881188"/>
          </a:xfrm>
          <a:custGeom>
            <a:avLst/>
            <a:gdLst>
              <a:gd name="connsiteX0" fmla="*/ 285750 w 1295400"/>
              <a:gd name="connsiteY0" fmla="*/ 0 h 1881188"/>
              <a:gd name="connsiteX1" fmla="*/ 1157288 w 1295400"/>
              <a:gd name="connsiteY1" fmla="*/ 228600 h 1881188"/>
              <a:gd name="connsiteX2" fmla="*/ 1133475 w 1295400"/>
              <a:gd name="connsiteY2" fmla="*/ 747713 h 1881188"/>
              <a:gd name="connsiteX3" fmla="*/ 1133475 w 1295400"/>
              <a:gd name="connsiteY3" fmla="*/ 795338 h 1881188"/>
              <a:gd name="connsiteX4" fmla="*/ 1295400 w 1295400"/>
              <a:gd name="connsiteY4" fmla="*/ 1543050 h 1881188"/>
              <a:gd name="connsiteX5" fmla="*/ 1004888 w 1295400"/>
              <a:gd name="connsiteY5" fmla="*/ 1609725 h 1881188"/>
              <a:gd name="connsiteX6" fmla="*/ 1038225 w 1295400"/>
              <a:gd name="connsiteY6" fmla="*/ 1781175 h 1881188"/>
              <a:gd name="connsiteX7" fmla="*/ 452438 w 1295400"/>
              <a:gd name="connsiteY7" fmla="*/ 1881188 h 1881188"/>
              <a:gd name="connsiteX8" fmla="*/ 0 w 1295400"/>
              <a:gd name="connsiteY8" fmla="*/ 1362075 h 1881188"/>
              <a:gd name="connsiteX9" fmla="*/ 238125 w 1295400"/>
              <a:gd name="connsiteY9" fmla="*/ 1147763 h 1881188"/>
              <a:gd name="connsiteX10" fmla="*/ 295275 w 1295400"/>
              <a:gd name="connsiteY10" fmla="*/ 1128713 h 1881188"/>
              <a:gd name="connsiteX11" fmla="*/ 309563 w 1295400"/>
              <a:gd name="connsiteY11" fmla="*/ 1085850 h 1881188"/>
              <a:gd name="connsiteX12" fmla="*/ 314325 w 1295400"/>
              <a:gd name="connsiteY12" fmla="*/ 1038225 h 1881188"/>
              <a:gd name="connsiteX13" fmla="*/ 285750 w 1295400"/>
              <a:gd name="connsiteY13" fmla="*/ 0 h 1881188"/>
              <a:gd name="connsiteX0" fmla="*/ 285750 w 1295400"/>
              <a:gd name="connsiteY0" fmla="*/ 0 h 1881188"/>
              <a:gd name="connsiteX1" fmla="*/ 1157288 w 1295400"/>
              <a:gd name="connsiteY1" fmla="*/ 228600 h 1881188"/>
              <a:gd name="connsiteX2" fmla="*/ 1133475 w 1295400"/>
              <a:gd name="connsiteY2" fmla="*/ 747713 h 1881188"/>
              <a:gd name="connsiteX3" fmla="*/ 1133475 w 1295400"/>
              <a:gd name="connsiteY3" fmla="*/ 795338 h 1881188"/>
              <a:gd name="connsiteX4" fmla="*/ 1295400 w 1295400"/>
              <a:gd name="connsiteY4" fmla="*/ 1543050 h 1881188"/>
              <a:gd name="connsiteX5" fmla="*/ 1004888 w 1295400"/>
              <a:gd name="connsiteY5" fmla="*/ 1609725 h 1881188"/>
              <a:gd name="connsiteX6" fmla="*/ 1038225 w 1295400"/>
              <a:gd name="connsiteY6" fmla="*/ 1781175 h 1881188"/>
              <a:gd name="connsiteX7" fmla="*/ 452438 w 1295400"/>
              <a:gd name="connsiteY7" fmla="*/ 1881188 h 1881188"/>
              <a:gd name="connsiteX8" fmla="*/ 0 w 1295400"/>
              <a:gd name="connsiteY8" fmla="*/ 1362075 h 1881188"/>
              <a:gd name="connsiteX9" fmla="*/ 238125 w 1295400"/>
              <a:gd name="connsiteY9" fmla="*/ 1147763 h 1881188"/>
              <a:gd name="connsiteX10" fmla="*/ 280988 w 1295400"/>
              <a:gd name="connsiteY10" fmla="*/ 1133475 h 1881188"/>
              <a:gd name="connsiteX11" fmla="*/ 309563 w 1295400"/>
              <a:gd name="connsiteY11" fmla="*/ 1085850 h 1881188"/>
              <a:gd name="connsiteX12" fmla="*/ 314325 w 1295400"/>
              <a:gd name="connsiteY12" fmla="*/ 1038225 h 1881188"/>
              <a:gd name="connsiteX13" fmla="*/ 285750 w 1295400"/>
              <a:gd name="connsiteY13" fmla="*/ 0 h 188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95400" h="1881188">
                <a:moveTo>
                  <a:pt x="285750" y="0"/>
                </a:moveTo>
                <a:lnTo>
                  <a:pt x="1157288" y="228600"/>
                </a:lnTo>
                <a:lnTo>
                  <a:pt x="1133475" y="747713"/>
                </a:lnTo>
                <a:lnTo>
                  <a:pt x="1133475" y="795338"/>
                </a:lnTo>
                <a:lnTo>
                  <a:pt x="1295400" y="1543050"/>
                </a:lnTo>
                <a:lnTo>
                  <a:pt x="1004888" y="1609725"/>
                </a:lnTo>
                <a:lnTo>
                  <a:pt x="1038225" y="1781175"/>
                </a:lnTo>
                <a:lnTo>
                  <a:pt x="452438" y="1881188"/>
                </a:lnTo>
                <a:lnTo>
                  <a:pt x="0" y="1362075"/>
                </a:lnTo>
                <a:lnTo>
                  <a:pt x="238125" y="1147763"/>
                </a:lnTo>
                <a:lnTo>
                  <a:pt x="280988" y="1133475"/>
                </a:lnTo>
                <a:lnTo>
                  <a:pt x="309563" y="1085850"/>
                </a:lnTo>
                <a:lnTo>
                  <a:pt x="314325" y="1038225"/>
                </a:lnTo>
                <a:lnTo>
                  <a:pt x="285750" y="0"/>
                </a:lnTo>
                <a:close/>
              </a:path>
            </a:pathLst>
          </a:custGeom>
          <a:solidFill>
            <a:srgbClr val="0066FF"/>
          </a:solidFill>
          <a:ln w="9525" cap="flat" cmpd="sng" algn="ctr">
            <a:solidFill>
              <a:srgbClr val="0066FF"/>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chemeClr val="bg1"/>
              </a:buClr>
              <a:buSzPct val="120000"/>
              <a:buFontTx/>
              <a:buNone/>
              <a:tabLst/>
            </a:pPr>
            <a:endParaRPr kumimoji="0" lang="de-DE" sz="1200" b="0" i="0" u="none" strike="noStrike" cap="none" normalizeH="0" baseline="0" smtClean="0">
              <a:ln>
                <a:noFill/>
              </a:ln>
              <a:solidFill>
                <a:schemeClr val="bg1"/>
              </a:solidFill>
              <a:effectLst/>
              <a:latin typeface="Arial" pitchFamily="34" charset="0"/>
            </a:endParaRPr>
          </a:p>
        </p:txBody>
      </p:sp>
      <p:sp>
        <p:nvSpPr>
          <p:cNvPr id="50" name="Textfeld 1"/>
          <p:cNvSpPr txBox="1">
            <a:spLocks noChangeArrowheads="1"/>
          </p:cNvSpPr>
          <p:nvPr/>
        </p:nvSpPr>
        <p:spPr bwMode="auto">
          <a:xfrm>
            <a:off x="1878124" y="4177700"/>
            <a:ext cx="100811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171450" indent="-171450" eaLnBrk="0" hangingPunct="0">
              <a:defRPr sz="1200">
                <a:solidFill>
                  <a:schemeClr val="bg1"/>
                </a:solidFill>
                <a:latin typeface="Arial" charset="0"/>
                <a:ea typeface="ＭＳ Ｐゴシック" pitchFamily="34" charset="-128"/>
              </a:defRPr>
            </a:lvl1pPr>
            <a:lvl2pPr marL="742950" indent="-285750" eaLnBrk="0" hangingPunct="0">
              <a:defRPr sz="1200">
                <a:solidFill>
                  <a:schemeClr val="bg1"/>
                </a:solidFill>
                <a:latin typeface="Arial" charset="0"/>
                <a:ea typeface="ＭＳ Ｐゴシック" pitchFamily="34" charset="-128"/>
              </a:defRPr>
            </a:lvl2pPr>
            <a:lvl3pPr marL="1143000" indent="-228600" eaLnBrk="0" hangingPunct="0">
              <a:defRPr sz="1200">
                <a:solidFill>
                  <a:schemeClr val="bg1"/>
                </a:solidFill>
                <a:latin typeface="Arial" charset="0"/>
                <a:ea typeface="ＭＳ Ｐゴシック" pitchFamily="34" charset="-128"/>
              </a:defRPr>
            </a:lvl3pPr>
            <a:lvl4pPr marL="1600200" indent="-228600" eaLnBrk="0" hangingPunct="0">
              <a:defRPr sz="1200">
                <a:solidFill>
                  <a:schemeClr val="bg1"/>
                </a:solidFill>
                <a:latin typeface="Arial" charset="0"/>
                <a:ea typeface="ＭＳ Ｐゴシック" pitchFamily="34" charset="-128"/>
              </a:defRPr>
            </a:lvl4pPr>
            <a:lvl5pPr marL="2057400" indent="-228600" eaLnBrk="0" hangingPunct="0">
              <a:defRPr sz="1200">
                <a:solidFill>
                  <a:schemeClr val="bg1"/>
                </a:solidFill>
                <a:latin typeface="Arial" charset="0"/>
                <a:ea typeface="ＭＳ Ｐゴシック" pitchFamily="34" charset="-128"/>
              </a:defRPr>
            </a:lvl5pPr>
            <a:lvl6pPr marL="2514600" indent="-228600" eaLnBrk="0" fontAlgn="base" hangingPunct="0">
              <a:spcBef>
                <a:spcPct val="0"/>
              </a:spcBef>
              <a:spcAft>
                <a:spcPct val="0"/>
              </a:spcAft>
              <a:defRPr sz="1200">
                <a:solidFill>
                  <a:schemeClr val="bg1"/>
                </a:solidFill>
                <a:latin typeface="Arial" charset="0"/>
                <a:ea typeface="ＭＳ Ｐゴシック" pitchFamily="34" charset="-128"/>
              </a:defRPr>
            </a:lvl6pPr>
            <a:lvl7pPr marL="2971800" indent="-228600" eaLnBrk="0" fontAlgn="base" hangingPunct="0">
              <a:spcBef>
                <a:spcPct val="0"/>
              </a:spcBef>
              <a:spcAft>
                <a:spcPct val="0"/>
              </a:spcAft>
              <a:defRPr sz="1200">
                <a:solidFill>
                  <a:schemeClr val="bg1"/>
                </a:solidFill>
                <a:latin typeface="Arial" charset="0"/>
                <a:ea typeface="ＭＳ Ｐゴシック" pitchFamily="34" charset="-128"/>
              </a:defRPr>
            </a:lvl7pPr>
            <a:lvl8pPr marL="3429000" indent="-228600" eaLnBrk="0" fontAlgn="base" hangingPunct="0">
              <a:spcBef>
                <a:spcPct val="0"/>
              </a:spcBef>
              <a:spcAft>
                <a:spcPct val="0"/>
              </a:spcAft>
              <a:defRPr sz="1200">
                <a:solidFill>
                  <a:schemeClr val="bg1"/>
                </a:solidFill>
                <a:latin typeface="Arial" charset="0"/>
                <a:ea typeface="ＭＳ Ｐゴシック" pitchFamily="34" charset="-128"/>
              </a:defRPr>
            </a:lvl8pPr>
            <a:lvl9pPr marL="3886200" indent="-228600" eaLnBrk="0" fontAlgn="base" hangingPunct="0">
              <a:spcBef>
                <a:spcPct val="0"/>
              </a:spcBef>
              <a:spcAft>
                <a:spcPct val="0"/>
              </a:spcAft>
              <a:defRPr sz="1200">
                <a:solidFill>
                  <a:schemeClr val="bg1"/>
                </a:solidFill>
                <a:latin typeface="Arial" charset="0"/>
                <a:ea typeface="ＭＳ Ｐゴシック" pitchFamily="34" charset="-128"/>
              </a:defRPr>
            </a:lvl9pPr>
          </a:lstStyle>
          <a:p>
            <a:pPr marL="0" indent="0" eaLnBrk="1" hangingPunct="1">
              <a:buClr>
                <a:schemeClr val="bg1"/>
              </a:buClr>
              <a:buSzPct val="120000"/>
            </a:pPr>
            <a:r>
              <a:rPr lang="de-DE" b="1" dirty="0" smtClean="0">
                <a:solidFill>
                  <a:srgbClr val="FF0000"/>
                </a:solidFill>
              </a:rPr>
              <a:t>Retention </a:t>
            </a:r>
          </a:p>
          <a:p>
            <a:pPr marL="0" indent="0" eaLnBrk="1" hangingPunct="1">
              <a:buClr>
                <a:schemeClr val="bg1"/>
              </a:buClr>
              <a:buSzPct val="120000"/>
            </a:pPr>
            <a:r>
              <a:rPr lang="de-DE" b="1" dirty="0" err="1" smtClean="0">
                <a:solidFill>
                  <a:srgbClr val="FF0000"/>
                </a:solidFill>
              </a:rPr>
              <a:t>Basin</a:t>
            </a:r>
            <a:r>
              <a:rPr lang="de-DE" b="1" dirty="0" smtClean="0">
                <a:solidFill>
                  <a:srgbClr val="FF0000"/>
                </a:solidFill>
              </a:rPr>
              <a:t> I</a:t>
            </a:r>
            <a:endParaRPr lang="de-DE" b="1" dirty="0">
              <a:solidFill>
                <a:srgbClr val="FF0000"/>
              </a:solidFill>
            </a:endParaRPr>
          </a:p>
        </p:txBody>
      </p:sp>
      <p:sp>
        <p:nvSpPr>
          <p:cNvPr id="51" name="Textfeld 1"/>
          <p:cNvSpPr txBox="1">
            <a:spLocks noChangeArrowheads="1"/>
          </p:cNvSpPr>
          <p:nvPr/>
        </p:nvSpPr>
        <p:spPr bwMode="auto">
          <a:xfrm>
            <a:off x="1901155" y="3025572"/>
            <a:ext cx="100811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171450" indent="-171450" eaLnBrk="0" hangingPunct="0">
              <a:defRPr sz="1200">
                <a:solidFill>
                  <a:schemeClr val="bg1"/>
                </a:solidFill>
                <a:latin typeface="Arial" charset="0"/>
                <a:ea typeface="ＭＳ Ｐゴシック" pitchFamily="34" charset="-128"/>
              </a:defRPr>
            </a:lvl1pPr>
            <a:lvl2pPr marL="742950" indent="-285750" eaLnBrk="0" hangingPunct="0">
              <a:defRPr sz="1200">
                <a:solidFill>
                  <a:schemeClr val="bg1"/>
                </a:solidFill>
                <a:latin typeface="Arial" charset="0"/>
                <a:ea typeface="ＭＳ Ｐゴシック" pitchFamily="34" charset="-128"/>
              </a:defRPr>
            </a:lvl2pPr>
            <a:lvl3pPr marL="1143000" indent="-228600" eaLnBrk="0" hangingPunct="0">
              <a:defRPr sz="1200">
                <a:solidFill>
                  <a:schemeClr val="bg1"/>
                </a:solidFill>
                <a:latin typeface="Arial" charset="0"/>
                <a:ea typeface="ＭＳ Ｐゴシック" pitchFamily="34" charset="-128"/>
              </a:defRPr>
            </a:lvl3pPr>
            <a:lvl4pPr marL="1600200" indent="-228600" eaLnBrk="0" hangingPunct="0">
              <a:defRPr sz="1200">
                <a:solidFill>
                  <a:schemeClr val="bg1"/>
                </a:solidFill>
                <a:latin typeface="Arial" charset="0"/>
                <a:ea typeface="ＭＳ Ｐゴシック" pitchFamily="34" charset="-128"/>
              </a:defRPr>
            </a:lvl4pPr>
            <a:lvl5pPr marL="2057400" indent="-228600" eaLnBrk="0" hangingPunct="0">
              <a:defRPr sz="1200">
                <a:solidFill>
                  <a:schemeClr val="bg1"/>
                </a:solidFill>
                <a:latin typeface="Arial" charset="0"/>
                <a:ea typeface="ＭＳ Ｐゴシック" pitchFamily="34" charset="-128"/>
              </a:defRPr>
            </a:lvl5pPr>
            <a:lvl6pPr marL="2514600" indent="-228600" eaLnBrk="0" fontAlgn="base" hangingPunct="0">
              <a:spcBef>
                <a:spcPct val="0"/>
              </a:spcBef>
              <a:spcAft>
                <a:spcPct val="0"/>
              </a:spcAft>
              <a:defRPr sz="1200">
                <a:solidFill>
                  <a:schemeClr val="bg1"/>
                </a:solidFill>
                <a:latin typeface="Arial" charset="0"/>
                <a:ea typeface="ＭＳ Ｐゴシック" pitchFamily="34" charset="-128"/>
              </a:defRPr>
            </a:lvl6pPr>
            <a:lvl7pPr marL="2971800" indent="-228600" eaLnBrk="0" fontAlgn="base" hangingPunct="0">
              <a:spcBef>
                <a:spcPct val="0"/>
              </a:spcBef>
              <a:spcAft>
                <a:spcPct val="0"/>
              </a:spcAft>
              <a:defRPr sz="1200">
                <a:solidFill>
                  <a:schemeClr val="bg1"/>
                </a:solidFill>
                <a:latin typeface="Arial" charset="0"/>
                <a:ea typeface="ＭＳ Ｐゴシック" pitchFamily="34" charset="-128"/>
              </a:defRPr>
            </a:lvl7pPr>
            <a:lvl8pPr marL="3429000" indent="-228600" eaLnBrk="0" fontAlgn="base" hangingPunct="0">
              <a:spcBef>
                <a:spcPct val="0"/>
              </a:spcBef>
              <a:spcAft>
                <a:spcPct val="0"/>
              </a:spcAft>
              <a:defRPr sz="1200">
                <a:solidFill>
                  <a:schemeClr val="bg1"/>
                </a:solidFill>
                <a:latin typeface="Arial" charset="0"/>
                <a:ea typeface="ＭＳ Ｐゴシック" pitchFamily="34" charset="-128"/>
              </a:defRPr>
            </a:lvl8pPr>
            <a:lvl9pPr marL="3886200" indent="-228600" eaLnBrk="0" fontAlgn="base" hangingPunct="0">
              <a:spcBef>
                <a:spcPct val="0"/>
              </a:spcBef>
              <a:spcAft>
                <a:spcPct val="0"/>
              </a:spcAft>
              <a:defRPr sz="1200">
                <a:solidFill>
                  <a:schemeClr val="bg1"/>
                </a:solidFill>
                <a:latin typeface="Arial" charset="0"/>
                <a:ea typeface="ＭＳ Ｐゴシック" pitchFamily="34" charset="-128"/>
              </a:defRPr>
            </a:lvl9pPr>
          </a:lstStyle>
          <a:p>
            <a:pPr marL="0" indent="0" eaLnBrk="1" hangingPunct="1">
              <a:buClr>
                <a:schemeClr val="bg1"/>
              </a:buClr>
              <a:buSzPct val="120000"/>
            </a:pPr>
            <a:r>
              <a:rPr lang="de-DE" b="1" dirty="0" smtClean="0">
                <a:solidFill>
                  <a:srgbClr val="FF0000"/>
                </a:solidFill>
              </a:rPr>
              <a:t>Retention </a:t>
            </a:r>
          </a:p>
          <a:p>
            <a:pPr marL="0" indent="0" eaLnBrk="1" hangingPunct="1">
              <a:buClr>
                <a:schemeClr val="bg1"/>
              </a:buClr>
              <a:buSzPct val="120000"/>
            </a:pPr>
            <a:r>
              <a:rPr lang="de-DE" b="1" dirty="0" err="1" smtClean="0">
                <a:solidFill>
                  <a:srgbClr val="FF0000"/>
                </a:solidFill>
              </a:rPr>
              <a:t>Basin</a:t>
            </a:r>
            <a:r>
              <a:rPr lang="de-DE" b="1" dirty="0" smtClean="0">
                <a:solidFill>
                  <a:srgbClr val="FF0000"/>
                </a:solidFill>
              </a:rPr>
              <a:t> II</a:t>
            </a:r>
            <a:endParaRPr lang="de-DE" b="1" dirty="0">
              <a:solidFill>
                <a:srgbClr val="FF0000"/>
              </a:solidFill>
            </a:endParaRPr>
          </a:p>
        </p:txBody>
      </p:sp>
      <p:sp>
        <p:nvSpPr>
          <p:cNvPr id="52" name="Textfeld 1"/>
          <p:cNvSpPr txBox="1">
            <a:spLocks noChangeArrowheads="1"/>
          </p:cNvSpPr>
          <p:nvPr/>
        </p:nvSpPr>
        <p:spPr bwMode="auto">
          <a:xfrm>
            <a:off x="1878124" y="1621416"/>
            <a:ext cx="100811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171450" indent="-171450" eaLnBrk="0" hangingPunct="0">
              <a:defRPr sz="1200">
                <a:solidFill>
                  <a:schemeClr val="bg1"/>
                </a:solidFill>
                <a:latin typeface="Arial" charset="0"/>
                <a:ea typeface="ＭＳ Ｐゴシック" pitchFamily="34" charset="-128"/>
              </a:defRPr>
            </a:lvl1pPr>
            <a:lvl2pPr marL="742950" indent="-285750" eaLnBrk="0" hangingPunct="0">
              <a:defRPr sz="1200">
                <a:solidFill>
                  <a:schemeClr val="bg1"/>
                </a:solidFill>
                <a:latin typeface="Arial" charset="0"/>
                <a:ea typeface="ＭＳ Ｐゴシック" pitchFamily="34" charset="-128"/>
              </a:defRPr>
            </a:lvl2pPr>
            <a:lvl3pPr marL="1143000" indent="-228600" eaLnBrk="0" hangingPunct="0">
              <a:defRPr sz="1200">
                <a:solidFill>
                  <a:schemeClr val="bg1"/>
                </a:solidFill>
                <a:latin typeface="Arial" charset="0"/>
                <a:ea typeface="ＭＳ Ｐゴシック" pitchFamily="34" charset="-128"/>
              </a:defRPr>
            </a:lvl3pPr>
            <a:lvl4pPr marL="1600200" indent="-228600" eaLnBrk="0" hangingPunct="0">
              <a:defRPr sz="1200">
                <a:solidFill>
                  <a:schemeClr val="bg1"/>
                </a:solidFill>
                <a:latin typeface="Arial" charset="0"/>
                <a:ea typeface="ＭＳ Ｐゴシック" pitchFamily="34" charset="-128"/>
              </a:defRPr>
            </a:lvl4pPr>
            <a:lvl5pPr marL="2057400" indent="-228600" eaLnBrk="0" hangingPunct="0">
              <a:defRPr sz="1200">
                <a:solidFill>
                  <a:schemeClr val="bg1"/>
                </a:solidFill>
                <a:latin typeface="Arial" charset="0"/>
                <a:ea typeface="ＭＳ Ｐゴシック" pitchFamily="34" charset="-128"/>
              </a:defRPr>
            </a:lvl5pPr>
            <a:lvl6pPr marL="2514600" indent="-228600" eaLnBrk="0" fontAlgn="base" hangingPunct="0">
              <a:spcBef>
                <a:spcPct val="0"/>
              </a:spcBef>
              <a:spcAft>
                <a:spcPct val="0"/>
              </a:spcAft>
              <a:defRPr sz="1200">
                <a:solidFill>
                  <a:schemeClr val="bg1"/>
                </a:solidFill>
                <a:latin typeface="Arial" charset="0"/>
                <a:ea typeface="ＭＳ Ｐゴシック" pitchFamily="34" charset="-128"/>
              </a:defRPr>
            </a:lvl6pPr>
            <a:lvl7pPr marL="2971800" indent="-228600" eaLnBrk="0" fontAlgn="base" hangingPunct="0">
              <a:spcBef>
                <a:spcPct val="0"/>
              </a:spcBef>
              <a:spcAft>
                <a:spcPct val="0"/>
              </a:spcAft>
              <a:defRPr sz="1200">
                <a:solidFill>
                  <a:schemeClr val="bg1"/>
                </a:solidFill>
                <a:latin typeface="Arial" charset="0"/>
                <a:ea typeface="ＭＳ Ｐゴシック" pitchFamily="34" charset="-128"/>
              </a:defRPr>
            </a:lvl7pPr>
            <a:lvl8pPr marL="3429000" indent="-228600" eaLnBrk="0" fontAlgn="base" hangingPunct="0">
              <a:spcBef>
                <a:spcPct val="0"/>
              </a:spcBef>
              <a:spcAft>
                <a:spcPct val="0"/>
              </a:spcAft>
              <a:defRPr sz="1200">
                <a:solidFill>
                  <a:schemeClr val="bg1"/>
                </a:solidFill>
                <a:latin typeface="Arial" charset="0"/>
                <a:ea typeface="ＭＳ Ｐゴシック" pitchFamily="34" charset="-128"/>
              </a:defRPr>
            </a:lvl8pPr>
            <a:lvl9pPr marL="3886200" indent="-228600" eaLnBrk="0" fontAlgn="base" hangingPunct="0">
              <a:spcBef>
                <a:spcPct val="0"/>
              </a:spcBef>
              <a:spcAft>
                <a:spcPct val="0"/>
              </a:spcAft>
              <a:defRPr sz="1200">
                <a:solidFill>
                  <a:schemeClr val="bg1"/>
                </a:solidFill>
                <a:latin typeface="Arial" charset="0"/>
                <a:ea typeface="ＭＳ Ｐゴシック" pitchFamily="34" charset="-128"/>
              </a:defRPr>
            </a:lvl9pPr>
          </a:lstStyle>
          <a:p>
            <a:pPr marL="0" indent="0" eaLnBrk="1" hangingPunct="1">
              <a:buClr>
                <a:schemeClr val="bg1"/>
              </a:buClr>
              <a:buSzPct val="120000"/>
            </a:pPr>
            <a:r>
              <a:rPr lang="de-DE" b="1" dirty="0" smtClean="0">
                <a:solidFill>
                  <a:srgbClr val="FF0000"/>
                </a:solidFill>
              </a:rPr>
              <a:t>Retention </a:t>
            </a:r>
          </a:p>
          <a:p>
            <a:pPr marL="0" indent="0" eaLnBrk="1" hangingPunct="1">
              <a:buClr>
                <a:schemeClr val="bg1"/>
              </a:buClr>
              <a:buSzPct val="120000"/>
            </a:pPr>
            <a:r>
              <a:rPr lang="de-DE" b="1" dirty="0" err="1" smtClean="0">
                <a:solidFill>
                  <a:srgbClr val="FF0000"/>
                </a:solidFill>
              </a:rPr>
              <a:t>Basin</a:t>
            </a:r>
            <a:r>
              <a:rPr lang="de-DE" b="1" dirty="0" smtClean="0">
                <a:solidFill>
                  <a:srgbClr val="FF0000"/>
                </a:solidFill>
              </a:rPr>
              <a:t> III</a:t>
            </a:r>
            <a:endParaRPr lang="de-DE" b="1" dirty="0">
              <a:solidFill>
                <a:srgbClr val="FF0000"/>
              </a:solidFill>
            </a:endParaRPr>
          </a:p>
        </p:txBody>
      </p:sp>
    </p:spTree>
    <p:extLst>
      <p:ext uri="{BB962C8B-B14F-4D97-AF65-F5344CB8AC3E}">
        <p14:creationId xmlns="" xmlns:p14="http://schemas.microsoft.com/office/powerpoint/2010/main" val="8434142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el 18"/>
          <p:cNvSpPr>
            <a:spLocks noGrp="1"/>
          </p:cNvSpPr>
          <p:nvPr>
            <p:ph type="title"/>
          </p:nvPr>
        </p:nvSpPr>
        <p:spPr/>
        <p:txBody>
          <a:bodyPr>
            <a:normAutofit/>
          </a:bodyPr>
          <a:lstStyle/>
          <a:p>
            <a:r>
              <a:rPr lang="de-DE" sz="2400" spc="-150" dirty="0" smtClean="0">
                <a:solidFill>
                  <a:schemeClr val="accent2"/>
                </a:solidFill>
                <a:latin typeface="Arial" pitchFamily="34" charset="0"/>
              </a:rPr>
              <a:t>MEASURES </a:t>
            </a:r>
            <a:r>
              <a:rPr lang="de-DE" sz="2400" spc="-150" dirty="0">
                <a:solidFill>
                  <a:schemeClr val="accent2"/>
                </a:solidFill>
                <a:latin typeface="Arial" pitchFamily="34" charset="0"/>
              </a:rPr>
              <a:t>– </a:t>
            </a:r>
            <a:r>
              <a:rPr lang="de-DE" sz="2400" spc="-150" dirty="0" smtClean="0">
                <a:solidFill>
                  <a:schemeClr val="accent2"/>
                </a:solidFill>
                <a:latin typeface="Arial" pitchFamily="34" charset="0"/>
              </a:rPr>
              <a:t>DECENTRALIZED WASTE WATER TREATMENT</a:t>
            </a:r>
            <a:endParaRPr lang="de-DE" dirty="0"/>
          </a:p>
        </p:txBody>
      </p:sp>
      <p:sp>
        <p:nvSpPr>
          <p:cNvPr id="7" name="Textfeld 1"/>
          <p:cNvSpPr txBox="1">
            <a:spLocks noChangeArrowheads="1"/>
          </p:cNvSpPr>
          <p:nvPr/>
        </p:nvSpPr>
        <p:spPr bwMode="auto">
          <a:xfrm>
            <a:off x="925442" y="1295728"/>
            <a:ext cx="7643002"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171450" indent="-171450" eaLnBrk="0" hangingPunct="0">
              <a:defRPr sz="1200">
                <a:solidFill>
                  <a:schemeClr val="bg1"/>
                </a:solidFill>
                <a:latin typeface="Arial" charset="0"/>
                <a:ea typeface="ＭＳ Ｐゴシック" pitchFamily="34" charset="-128"/>
              </a:defRPr>
            </a:lvl1pPr>
            <a:lvl2pPr marL="742950" indent="-285750" eaLnBrk="0" hangingPunct="0">
              <a:defRPr sz="1200">
                <a:solidFill>
                  <a:schemeClr val="bg1"/>
                </a:solidFill>
                <a:latin typeface="Arial" charset="0"/>
                <a:ea typeface="ＭＳ Ｐゴシック" pitchFamily="34" charset="-128"/>
              </a:defRPr>
            </a:lvl2pPr>
            <a:lvl3pPr marL="1143000" indent="-228600" eaLnBrk="0" hangingPunct="0">
              <a:defRPr sz="1200">
                <a:solidFill>
                  <a:schemeClr val="bg1"/>
                </a:solidFill>
                <a:latin typeface="Arial" charset="0"/>
                <a:ea typeface="ＭＳ Ｐゴシック" pitchFamily="34" charset="-128"/>
              </a:defRPr>
            </a:lvl3pPr>
            <a:lvl4pPr marL="1600200" indent="-228600" eaLnBrk="0" hangingPunct="0">
              <a:defRPr sz="1200">
                <a:solidFill>
                  <a:schemeClr val="bg1"/>
                </a:solidFill>
                <a:latin typeface="Arial" charset="0"/>
                <a:ea typeface="ＭＳ Ｐゴシック" pitchFamily="34" charset="-128"/>
              </a:defRPr>
            </a:lvl4pPr>
            <a:lvl5pPr marL="2057400" indent="-228600" eaLnBrk="0" hangingPunct="0">
              <a:defRPr sz="1200">
                <a:solidFill>
                  <a:schemeClr val="bg1"/>
                </a:solidFill>
                <a:latin typeface="Arial" charset="0"/>
                <a:ea typeface="ＭＳ Ｐゴシック" pitchFamily="34" charset="-128"/>
              </a:defRPr>
            </a:lvl5pPr>
            <a:lvl6pPr marL="2514600" indent="-228600" eaLnBrk="0" fontAlgn="base" hangingPunct="0">
              <a:spcBef>
                <a:spcPct val="0"/>
              </a:spcBef>
              <a:spcAft>
                <a:spcPct val="0"/>
              </a:spcAft>
              <a:defRPr sz="1200">
                <a:solidFill>
                  <a:schemeClr val="bg1"/>
                </a:solidFill>
                <a:latin typeface="Arial" charset="0"/>
                <a:ea typeface="ＭＳ Ｐゴシック" pitchFamily="34" charset="-128"/>
              </a:defRPr>
            </a:lvl6pPr>
            <a:lvl7pPr marL="2971800" indent="-228600" eaLnBrk="0" fontAlgn="base" hangingPunct="0">
              <a:spcBef>
                <a:spcPct val="0"/>
              </a:spcBef>
              <a:spcAft>
                <a:spcPct val="0"/>
              </a:spcAft>
              <a:defRPr sz="1200">
                <a:solidFill>
                  <a:schemeClr val="bg1"/>
                </a:solidFill>
                <a:latin typeface="Arial" charset="0"/>
                <a:ea typeface="ＭＳ Ｐゴシック" pitchFamily="34" charset="-128"/>
              </a:defRPr>
            </a:lvl7pPr>
            <a:lvl8pPr marL="3429000" indent="-228600" eaLnBrk="0" fontAlgn="base" hangingPunct="0">
              <a:spcBef>
                <a:spcPct val="0"/>
              </a:spcBef>
              <a:spcAft>
                <a:spcPct val="0"/>
              </a:spcAft>
              <a:defRPr sz="1200">
                <a:solidFill>
                  <a:schemeClr val="bg1"/>
                </a:solidFill>
                <a:latin typeface="Arial" charset="0"/>
                <a:ea typeface="ＭＳ Ｐゴシック" pitchFamily="34" charset="-128"/>
              </a:defRPr>
            </a:lvl8pPr>
            <a:lvl9pPr marL="3886200" indent="-228600" eaLnBrk="0" fontAlgn="base" hangingPunct="0">
              <a:spcBef>
                <a:spcPct val="0"/>
              </a:spcBef>
              <a:spcAft>
                <a:spcPct val="0"/>
              </a:spcAft>
              <a:defRPr sz="1200">
                <a:solidFill>
                  <a:schemeClr val="bg1"/>
                </a:solidFill>
                <a:latin typeface="Arial" charset="0"/>
                <a:ea typeface="ＭＳ Ｐゴシック" pitchFamily="34" charset="-128"/>
              </a:defRPr>
            </a:lvl9pPr>
          </a:lstStyle>
          <a:p>
            <a:pPr marL="0" indent="0" eaLnBrk="1" hangingPunct="1">
              <a:buClr>
                <a:schemeClr val="bg1"/>
              </a:buClr>
              <a:buSzPct val="120000"/>
            </a:pPr>
            <a:r>
              <a:rPr lang="en-US" sz="1400" b="1" dirty="0" smtClean="0">
                <a:solidFill>
                  <a:schemeClr val="accent2"/>
                </a:solidFill>
              </a:rPr>
              <a:t>Major results of the engineering findings based on detail investigation, study and analysis are summarized as under:</a:t>
            </a:r>
            <a:endParaRPr lang="en-US" sz="1400" b="1" dirty="0">
              <a:solidFill>
                <a:schemeClr val="accent2"/>
              </a:solidFill>
            </a:endParaRPr>
          </a:p>
        </p:txBody>
      </p:sp>
      <p:sp>
        <p:nvSpPr>
          <p:cNvPr id="24" name="Textfeld 1"/>
          <p:cNvSpPr txBox="1">
            <a:spLocks noChangeArrowheads="1"/>
          </p:cNvSpPr>
          <p:nvPr/>
        </p:nvSpPr>
        <p:spPr bwMode="auto">
          <a:xfrm>
            <a:off x="641412" y="2057400"/>
            <a:ext cx="4788532"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171450" indent="-171450" eaLnBrk="0" hangingPunct="0">
              <a:defRPr sz="1200">
                <a:solidFill>
                  <a:schemeClr val="bg1"/>
                </a:solidFill>
                <a:latin typeface="Arial" charset="0"/>
                <a:ea typeface="ＭＳ Ｐゴシック" pitchFamily="34" charset="-128"/>
              </a:defRPr>
            </a:lvl1pPr>
            <a:lvl2pPr marL="742950" indent="-285750" eaLnBrk="0" hangingPunct="0">
              <a:defRPr sz="1200">
                <a:solidFill>
                  <a:schemeClr val="bg1"/>
                </a:solidFill>
                <a:latin typeface="Arial" charset="0"/>
                <a:ea typeface="ＭＳ Ｐゴシック" pitchFamily="34" charset="-128"/>
              </a:defRPr>
            </a:lvl2pPr>
            <a:lvl3pPr marL="1143000" indent="-228600" eaLnBrk="0" hangingPunct="0">
              <a:defRPr sz="1200">
                <a:solidFill>
                  <a:schemeClr val="bg1"/>
                </a:solidFill>
                <a:latin typeface="Arial" charset="0"/>
                <a:ea typeface="ＭＳ Ｐゴシック" pitchFamily="34" charset="-128"/>
              </a:defRPr>
            </a:lvl3pPr>
            <a:lvl4pPr marL="1600200" indent="-228600" eaLnBrk="0" hangingPunct="0">
              <a:defRPr sz="1200">
                <a:solidFill>
                  <a:schemeClr val="bg1"/>
                </a:solidFill>
                <a:latin typeface="Arial" charset="0"/>
                <a:ea typeface="ＭＳ Ｐゴシック" pitchFamily="34" charset="-128"/>
              </a:defRPr>
            </a:lvl4pPr>
            <a:lvl5pPr marL="2057400" indent="-228600" eaLnBrk="0" hangingPunct="0">
              <a:defRPr sz="1200">
                <a:solidFill>
                  <a:schemeClr val="bg1"/>
                </a:solidFill>
                <a:latin typeface="Arial" charset="0"/>
                <a:ea typeface="ＭＳ Ｐゴシック" pitchFamily="34" charset="-128"/>
              </a:defRPr>
            </a:lvl5pPr>
            <a:lvl6pPr marL="2514600" indent="-228600" eaLnBrk="0" fontAlgn="base" hangingPunct="0">
              <a:spcBef>
                <a:spcPct val="0"/>
              </a:spcBef>
              <a:spcAft>
                <a:spcPct val="0"/>
              </a:spcAft>
              <a:defRPr sz="1200">
                <a:solidFill>
                  <a:schemeClr val="bg1"/>
                </a:solidFill>
                <a:latin typeface="Arial" charset="0"/>
                <a:ea typeface="ＭＳ Ｐゴシック" pitchFamily="34" charset="-128"/>
              </a:defRPr>
            </a:lvl6pPr>
            <a:lvl7pPr marL="2971800" indent="-228600" eaLnBrk="0" fontAlgn="base" hangingPunct="0">
              <a:spcBef>
                <a:spcPct val="0"/>
              </a:spcBef>
              <a:spcAft>
                <a:spcPct val="0"/>
              </a:spcAft>
              <a:defRPr sz="1200">
                <a:solidFill>
                  <a:schemeClr val="bg1"/>
                </a:solidFill>
                <a:latin typeface="Arial" charset="0"/>
                <a:ea typeface="ＭＳ Ｐゴシック" pitchFamily="34" charset="-128"/>
              </a:defRPr>
            </a:lvl7pPr>
            <a:lvl8pPr marL="3429000" indent="-228600" eaLnBrk="0" fontAlgn="base" hangingPunct="0">
              <a:spcBef>
                <a:spcPct val="0"/>
              </a:spcBef>
              <a:spcAft>
                <a:spcPct val="0"/>
              </a:spcAft>
              <a:defRPr sz="1200">
                <a:solidFill>
                  <a:schemeClr val="bg1"/>
                </a:solidFill>
                <a:latin typeface="Arial" charset="0"/>
                <a:ea typeface="ＭＳ Ｐゴシック" pitchFamily="34" charset="-128"/>
              </a:defRPr>
            </a:lvl8pPr>
            <a:lvl9pPr marL="3886200" indent="-228600" eaLnBrk="0" fontAlgn="base" hangingPunct="0">
              <a:spcBef>
                <a:spcPct val="0"/>
              </a:spcBef>
              <a:spcAft>
                <a:spcPct val="0"/>
              </a:spcAft>
              <a:defRPr sz="1200">
                <a:solidFill>
                  <a:schemeClr val="bg1"/>
                </a:solidFill>
                <a:latin typeface="Arial" charset="0"/>
                <a:ea typeface="ＭＳ Ｐゴシック" pitchFamily="34" charset="-128"/>
              </a:defRPr>
            </a:lvl9pPr>
          </a:lstStyle>
          <a:p>
            <a:pPr marL="0" indent="0" eaLnBrk="1" hangingPunct="1">
              <a:buClr>
                <a:schemeClr val="bg1"/>
              </a:buClr>
              <a:buSzPct val="120000"/>
            </a:pPr>
            <a:r>
              <a:rPr lang="de-DE" sz="1400" b="1" dirty="0" err="1" smtClean="0">
                <a:solidFill>
                  <a:srgbClr val="004CBC"/>
                </a:solidFill>
              </a:rPr>
              <a:t>Reduction</a:t>
            </a:r>
            <a:r>
              <a:rPr lang="de-DE" sz="1400" b="1" dirty="0" smtClean="0">
                <a:solidFill>
                  <a:srgbClr val="004CBC"/>
                </a:solidFill>
              </a:rPr>
              <a:t> </a:t>
            </a:r>
            <a:r>
              <a:rPr lang="de-DE" sz="1400" b="1" dirty="0" err="1" smtClean="0">
                <a:solidFill>
                  <a:srgbClr val="004CBC"/>
                </a:solidFill>
              </a:rPr>
              <a:t>of</a:t>
            </a:r>
            <a:r>
              <a:rPr lang="de-DE" sz="1400" b="1" dirty="0" smtClean="0">
                <a:solidFill>
                  <a:srgbClr val="004CBC"/>
                </a:solidFill>
              </a:rPr>
              <a:t> </a:t>
            </a:r>
            <a:r>
              <a:rPr lang="de-DE" sz="1400" b="1" dirty="0" err="1" smtClean="0">
                <a:solidFill>
                  <a:srgbClr val="004CBC"/>
                </a:solidFill>
              </a:rPr>
              <a:t>soil</a:t>
            </a:r>
            <a:r>
              <a:rPr lang="de-DE" sz="1400" b="1" dirty="0" smtClean="0">
                <a:solidFill>
                  <a:srgbClr val="004CBC"/>
                </a:solidFill>
              </a:rPr>
              <a:t> </a:t>
            </a:r>
            <a:r>
              <a:rPr lang="de-DE" sz="1400" b="1" dirty="0" err="1" smtClean="0">
                <a:solidFill>
                  <a:srgbClr val="004CBC"/>
                </a:solidFill>
              </a:rPr>
              <a:t>and</a:t>
            </a:r>
            <a:r>
              <a:rPr lang="de-DE" sz="1400" b="1" dirty="0" smtClean="0">
                <a:solidFill>
                  <a:srgbClr val="004CBC"/>
                </a:solidFill>
              </a:rPr>
              <a:t> </a:t>
            </a:r>
            <a:r>
              <a:rPr lang="de-DE" sz="1400" b="1" dirty="0" err="1" smtClean="0">
                <a:solidFill>
                  <a:srgbClr val="004CBC"/>
                </a:solidFill>
              </a:rPr>
              <a:t>ground</a:t>
            </a:r>
            <a:r>
              <a:rPr lang="de-DE" sz="1400" b="1" dirty="0" smtClean="0">
                <a:solidFill>
                  <a:srgbClr val="004CBC"/>
                </a:solidFill>
              </a:rPr>
              <a:t> </a:t>
            </a:r>
            <a:r>
              <a:rPr lang="de-DE" sz="1400" b="1" dirty="0" err="1" smtClean="0">
                <a:solidFill>
                  <a:srgbClr val="004CBC"/>
                </a:solidFill>
              </a:rPr>
              <a:t>water</a:t>
            </a:r>
            <a:r>
              <a:rPr lang="de-DE" sz="1400" b="1" dirty="0" smtClean="0">
                <a:solidFill>
                  <a:srgbClr val="004CBC"/>
                </a:solidFill>
              </a:rPr>
              <a:t> </a:t>
            </a:r>
            <a:r>
              <a:rPr lang="de-DE" sz="1400" b="1" dirty="0" err="1" smtClean="0">
                <a:solidFill>
                  <a:srgbClr val="004CBC"/>
                </a:solidFill>
              </a:rPr>
              <a:t>infiltration</a:t>
            </a:r>
            <a:r>
              <a:rPr lang="de-DE" sz="1400" b="1" dirty="0" smtClean="0">
                <a:solidFill>
                  <a:srgbClr val="004CBC"/>
                </a:solidFill>
              </a:rPr>
              <a:t> </a:t>
            </a:r>
            <a:endParaRPr lang="de-DE" sz="1400" b="1" dirty="0">
              <a:solidFill>
                <a:srgbClr val="004CBC"/>
              </a:solidFill>
            </a:endParaRPr>
          </a:p>
        </p:txBody>
      </p:sp>
      <p:pic>
        <p:nvPicPr>
          <p:cNvPr id="9"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49424" y="4418567"/>
            <a:ext cx="1350000" cy="1603814"/>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 name="Picture 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49424" y="2609514"/>
            <a:ext cx="1350000" cy="18000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1" name="Picture 7"/>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526253" y="3862141"/>
            <a:ext cx="2561018" cy="216024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2" name="Picture 6"/>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409123" y="2609513"/>
            <a:ext cx="2200841" cy="1583977"/>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3" name="Picture 8"/>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6186028" y="4383815"/>
            <a:ext cx="2520280" cy="1638566"/>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4" name="Picture 10"/>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6186028" y="2602001"/>
            <a:ext cx="2520280" cy="1783317"/>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5" name="Rechteck 14"/>
          <p:cNvSpPr/>
          <p:nvPr/>
        </p:nvSpPr>
        <p:spPr>
          <a:xfrm>
            <a:off x="2513392" y="6121101"/>
            <a:ext cx="3092513" cy="338554"/>
          </a:xfrm>
          <a:prstGeom prst="rect">
            <a:avLst/>
          </a:prstGeom>
        </p:spPr>
        <p:txBody>
          <a:bodyPr wrap="none">
            <a:spAutoFit/>
          </a:bodyPr>
          <a:lstStyle/>
          <a:p>
            <a:r>
              <a:rPr lang="de-DE" sz="1600" b="1" dirty="0" err="1" smtClean="0">
                <a:solidFill>
                  <a:srgbClr val="00B050"/>
                </a:solidFill>
              </a:rPr>
              <a:t>suction</a:t>
            </a:r>
            <a:r>
              <a:rPr lang="de-DE" sz="1600" b="1" dirty="0" smtClean="0">
                <a:solidFill>
                  <a:srgbClr val="00B050"/>
                </a:solidFill>
              </a:rPr>
              <a:t>-</a:t>
            </a:r>
            <a:r>
              <a:rPr lang="de-DE" sz="1600" b="1" dirty="0" err="1" smtClean="0">
                <a:solidFill>
                  <a:srgbClr val="00B050"/>
                </a:solidFill>
              </a:rPr>
              <a:t>pressure</a:t>
            </a:r>
            <a:r>
              <a:rPr lang="de-DE" sz="1600" b="1" dirty="0" smtClean="0">
                <a:solidFill>
                  <a:srgbClr val="00B050"/>
                </a:solidFill>
              </a:rPr>
              <a:t>-tank </a:t>
            </a:r>
            <a:r>
              <a:rPr lang="de-DE" sz="1600" b="1" dirty="0" err="1" smtClean="0">
                <a:solidFill>
                  <a:srgbClr val="00B050"/>
                </a:solidFill>
              </a:rPr>
              <a:t>vehicle</a:t>
            </a:r>
            <a:endParaRPr lang="de-DE" sz="1600" dirty="0">
              <a:solidFill>
                <a:srgbClr val="00B050"/>
              </a:solidFill>
            </a:endParaRPr>
          </a:p>
        </p:txBody>
      </p:sp>
      <p:sp>
        <p:nvSpPr>
          <p:cNvPr id="16" name="Rechteck 15"/>
          <p:cNvSpPr/>
          <p:nvPr/>
        </p:nvSpPr>
        <p:spPr>
          <a:xfrm>
            <a:off x="6515126" y="6121101"/>
            <a:ext cx="1669047" cy="338554"/>
          </a:xfrm>
          <a:prstGeom prst="rect">
            <a:avLst/>
          </a:prstGeom>
        </p:spPr>
        <p:txBody>
          <a:bodyPr wrap="none">
            <a:spAutoFit/>
          </a:bodyPr>
          <a:lstStyle/>
          <a:p>
            <a:r>
              <a:rPr lang="de-DE" sz="1600" b="1" dirty="0" err="1">
                <a:solidFill>
                  <a:srgbClr val="00B050"/>
                </a:solidFill>
              </a:rPr>
              <a:t>t</a:t>
            </a:r>
            <a:r>
              <a:rPr lang="de-DE" sz="1600" b="1" dirty="0" err="1" smtClean="0">
                <a:solidFill>
                  <a:srgbClr val="00B050"/>
                </a:solidFill>
              </a:rPr>
              <a:t>reatment</a:t>
            </a:r>
            <a:r>
              <a:rPr lang="de-DE" sz="1600" b="1" dirty="0" smtClean="0">
                <a:solidFill>
                  <a:srgbClr val="00B050"/>
                </a:solidFill>
              </a:rPr>
              <a:t> plant</a:t>
            </a:r>
            <a:endParaRPr lang="de-DE" sz="1600" dirty="0">
              <a:solidFill>
                <a:srgbClr val="00B050"/>
              </a:solidFill>
            </a:endParaRPr>
          </a:p>
        </p:txBody>
      </p:sp>
      <p:sp>
        <p:nvSpPr>
          <p:cNvPr id="17" name="Rechteck 16"/>
          <p:cNvSpPr/>
          <p:nvPr/>
        </p:nvSpPr>
        <p:spPr>
          <a:xfrm>
            <a:off x="533400" y="6121101"/>
            <a:ext cx="1794081" cy="338554"/>
          </a:xfrm>
          <a:prstGeom prst="rect">
            <a:avLst/>
          </a:prstGeom>
        </p:spPr>
        <p:txBody>
          <a:bodyPr wrap="none">
            <a:spAutoFit/>
          </a:bodyPr>
          <a:lstStyle/>
          <a:p>
            <a:r>
              <a:rPr lang="de-DE" sz="1600" b="1" dirty="0" err="1" smtClean="0">
                <a:solidFill>
                  <a:srgbClr val="00B050"/>
                </a:solidFill>
              </a:rPr>
              <a:t>collection</a:t>
            </a:r>
            <a:r>
              <a:rPr lang="de-DE" sz="1600" b="1" dirty="0" smtClean="0">
                <a:solidFill>
                  <a:srgbClr val="00B050"/>
                </a:solidFill>
              </a:rPr>
              <a:t> </a:t>
            </a:r>
            <a:r>
              <a:rPr lang="de-DE" sz="1600" b="1" dirty="0" err="1">
                <a:solidFill>
                  <a:srgbClr val="00B050"/>
                </a:solidFill>
              </a:rPr>
              <a:t>tanks</a:t>
            </a:r>
            <a:r>
              <a:rPr lang="de-DE" sz="1600" b="1" dirty="0">
                <a:solidFill>
                  <a:srgbClr val="00B050"/>
                </a:solidFill>
              </a:rPr>
              <a:t> </a:t>
            </a:r>
            <a:endParaRPr lang="de-DE" sz="1600" dirty="0">
              <a:solidFill>
                <a:srgbClr val="00B050"/>
              </a:solidFill>
            </a:endParaRPr>
          </a:p>
        </p:txBody>
      </p:sp>
    </p:spTree>
    <p:extLst>
      <p:ext uri="{BB962C8B-B14F-4D97-AF65-F5344CB8AC3E}">
        <p14:creationId xmlns="" xmlns:p14="http://schemas.microsoft.com/office/powerpoint/2010/main" val="16672135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1934</Words>
  <Application>Microsoft Office PowerPoint</Application>
  <PresentationFormat>Bildschirmpräsentation (4:3)</PresentationFormat>
  <Paragraphs>263</Paragraphs>
  <Slides>26</Slides>
  <Notes>2</Notes>
  <HiddenSlides>0</HiddenSlides>
  <MMClips>0</MMClips>
  <ScaleCrop>false</ScaleCrop>
  <HeadingPairs>
    <vt:vector size="4" baseType="variant">
      <vt:variant>
        <vt:lpstr>Design</vt:lpstr>
      </vt:variant>
      <vt:variant>
        <vt:i4>1</vt:i4>
      </vt:variant>
      <vt:variant>
        <vt:lpstr>Folientitel</vt:lpstr>
      </vt:variant>
      <vt:variant>
        <vt:i4>26</vt:i4>
      </vt:variant>
    </vt:vector>
  </HeadingPairs>
  <TitlesOfParts>
    <vt:vector size="27" baseType="lpstr">
      <vt:lpstr>Office Theme</vt:lpstr>
      <vt:lpstr>Folie 1</vt:lpstr>
      <vt:lpstr>Folie 2</vt:lpstr>
      <vt:lpstr>CURRENT GROUND WATER SITUATION IN ULAANBAATAR</vt:lpstr>
      <vt:lpstr>CURRENT GROUND WATER SITUATION IN ULAANBAATAR</vt:lpstr>
      <vt:lpstr>CURRENT GROUND WATER SITUATION IN ULAANBAATAR</vt:lpstr>
      <vt:lpstr>MEASURES – RAIN WATER UTILIZATION</vt:lpstr>
      <vt:lpstr>MEASURES – GREEN LAND – SELBE RIVER</vt:lpstr>
      <vt:lpstr>MEASURES – GREEN LAND – SELBE RIVER</vt:lpstr>
      <vt:lpstr>MEASURES – DECENTRALIZED WASTE WATER TREATMENT</vt:lpstr>
      <vt:lpstr>MEASURES – DECENTRALIZED WASTE WATER TREATMENT</vt:lpstr>
      <vt:lpstr>2.  TECHNICAL AND ECONOMIC SUBSTANTIATION OF EFFLUENT TREATMENT PLANT OF TANNERY WHICH IS BEING BUILT IN THE NEW INHABITAD ZONA OF ULAANBAATAR CITY /250 mln Euro/</vt:lpstr>
      <vt:lpstr>Development program of Ulaanbaatar area (2005-2015).</vt:lpstr>
      <vt:lpstr>Folie 13</vt:lpstr>
      <vt:lpstr>BRIEF INTRODUCTION OF EFFLUENT TREATMENT PLANT OF TANNERY WHICH IS BEING BUILT IN THE NEW SETTLEMENT REGION OF ULAANBAATAR CITY </vt:lpstr>
      <vt:lpstr>The capacity of pre-treatment plant: </vt:lpstr>
      <vt:lpstr>The capacity of pre-treatment plant: </vt:lpstr>
      <vt:lpstr>Ecology and social effect:  </vt:lpstr>
      <vt:lpstr>Folie 18</vt:lpstr>
      <vt:lpstr>The legal basis, concept and principles of establishing the “Baganuur” ITP</vt:lpstr>
      <vt:lpstr>Concept and Principles </vt:lpstr>
      <vt:lpstr>  The activities of “Baganuur” ITP </vt:lpstr>
      <vt:lpstr>Folie 22</vt:lpstr>
      <vt:lpstr>Information on investment, costs, profits and financing</vt:lpstr>
      <vt:lpstr>Information on investment, costs, profits and financing</vt:lpstr>
      <vt:lpstr>Investment, costs, profits and financing of the industries of the “Baganuur” ITP</vt:lpstr>
      <vt:lpstr>Folie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Tegshjargal</cp:lastModifiedBy>
  <cp:revision>9</cp:revision>
  <dcterms:created xsi:type="dcterms:W3CDTF">2012-10-18T15:15:20Z</dcterms:created>
  <dcterms:modified xsi:type="dcterms:W3CDTF">2012-10-19T07:11:18Z</dcterms:modified>
</cp:coreProperties>
</file>